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7" r:id="rId3"/>
    <p:sldId id="258" r:id="rId4"/>
    <p:sldId id="277" r:id="rId5"/>
    <p:sldId id="259" r:id="rId6"/>
    <p:sldId id="261" r:id="rId7"/>
    <p:sldId id="262" r:id="rId8"/>
    <p:sldId id="279" r:id="rId9"/>
    <p:sldId id="263" r:id="rId10"/>
    <p:sldId id="264" r:id="rId11"/>
    <p:sldId id="265" r:id="rId12"/>
    <p:sldId id="266" r:id="rId13"/>
    <p:sldId id="268" r:id="rId14"/>
    <p:sldId id="269" r:id="rId15"/>
    <p:sldId id="270" r:id="rId16"/>
    <p:sldId id="271" r:id="rId17"/>
    <p:sldId id="272" r:id="rId18"/>
    <p:sldId id="276" r:id="rId19"/>
  </p:sldIdLst>
  <p:sldSz cx="9144000" cy="6858000" type="screen4x3"/>
  <p:notesSz cx="6858000" cy="9144000"/>
  <p:defaultTextStyle>
    <a:defPPr>
      <a:defRPr lang="en-US"/>
    </a:defPPr>
    <a:lvl1pPr marL="0" algn="l" defTabSz="914393" rtl="0" eaLnBrk="1" latinLnBrk="0" hangingPunct="1">
      <a:defRPr sz="1800" kern="1200">
        <a:solidFill>
          <a:schemeClr val="tx1"/>
        </a:solidFill>
        <a:latin typeface="+mn-lt"/>
        <a:ea typeface="+mn-ea"/>
        <a:cs typeface="+mn-cs"/>
      </a:defRPr>
    </a:lvl1pPr>
    <a:lvl2pPr marL="457196" algn="l" defTabSz="914393" rtl="0" eaLnBrk="1" latinLnBrk="0" hangingPunct="1">
      <a:defRPr sz="1800" kern="1200">
        <a:solidFill>
          <a:schemeClr val="tx1"/>
        </a:solidFill>
        <a:latin typeface="+mn-lt"/>
        <a:ea typeface="+mn-ea"/>
        <a:cs typeface="+mn-cs"/>
      </a:defRPr>
    </a:lvl2pPr>
    <a:lvl3pPr marL="914393" algn="l" defTabSz="914393" rtl="0" eaLnBrk="1" latinLnBrk="0" hangingPunct="1">
      <a:defRPr sz="1800" kern="1200">
        <a:solidFill>
          <a:schemeClr val="tx1"/>
        </a:solidFill>
        <a:latin typeface="+mn-lt"/>
        <a:ea typeface="+mn-ea"/>
        <a:cs typeface="+mn-cs"/>
      </a:defRPr>
    </a:lvl3pPr>
    <a:lvl4pPr marL="1371589" algn="l" defTabSz="914393" rtl="0" eaLnBrk="1" latinLnBrk="0" hangingPunct="1">
      <a:defRPr sz="1800" kern="1200">
        <a:solidFill>
          <a:schemeClr val="tx1"/>
        </a:solidFill>
        <a:latin typeface="+mn-lt"/>
        <a:ea typeface="+mn-ea"/>
        <a:cs typeface="+mn-cs"/>
      </a:defRPr>
    </a:lvl4pPr>
    <a:lvl5pPr marL="1828785" algn="l" defTabSz="914393" rtl="0" eaLnBrk="1" latinLnBrk="0" hangingPunct="1">
      <a:defRPr sz="1800" kern="1200">
        <a:solidFill>
          <a:schemeClr val="tx1"/>
        </a:solidFill>
        <a:latin typeface="+mn-lt"/>
        <a:ea typeface="+mn-ea"/>
        <a:cs typeface="+mn-cs"/>
      </a:defRPr>
    </a:lvl5pPr>
    <a:lvl6pPr marL="2285982" algn="l" defTabSz="914393" rtl="0" eaLnBrk="1" latinLnBrk="0" hangingPunct="1">
      <a:defRPr sz="1800" kern="1200">
        <a:solidFill>
          <a:schemeClr val="tx1"/>
        </a:solidFill>
        <a:latin typeface="+mn-lt"/>
        <a:ea typeface="+mn-ea"/>
        <a:cs typeface="+mn-cs"/>
      </a:defRPr>
    </a:lvl6pPr>
    <a:lvl7pPr marL="2743178" algn="l" defTabSz="914393" rtl="0" eaLnBrk="1" latinLnBrk="0" hangingPunct="1">
      <a:defRPr sz="1800" kern="1200">
        <a:solidFill>
          <a:schemeClr val="tx1"/>
        </a:solidFill>
        <a:latin typeface="+mn-lt"/>
        <a:ea typeface="+mn-ea"/>
        <a:cs typeface="+mn-cs"/>
      </a:defRPr>
    </a:lvl7pPr>
    <a:lvl8pPr marL="3200374" algn="l" defTabSz="914393" rtl="0" eaLnBrk="1" latinLnBrk="0" hangingPunct="1">
      <a:defRPr sz="1800" kern="1200">
        <a:solidFill>
          <a:schemeClr val="tx1"/>
        </a:solidFill>
        <a:latin typeface="+mn-lt"/>
        <a:ea typeface="+mn-ea"/>
        <a:cs typeface="+mn-cs"/>
      </a:defRPr>
    </a:lvl8pPr>
    <a:lvl9pPr marL="3657571" algn="l" defTabSz="91439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474" y="4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96" indent="0" algn="ctr">
              <a:buNone/>
              <a:defRPr>
                <a:solidFill>
                  <a:schemeClr val="tx1">
                    <a:tint val="75000"/>
                  </a:schemeClr>
                </a:solidFill>
              </a:defRPr>
            </a:lvl2pPr>
            <a:lvl3pPr marL="914393" indent="0" algn="ctr">
              <a:buNone/>
              <a:defRPr>
                <a:solidFill>
                  <a:schemeClr val="tx1">
                    <a:tint val="75000"/>
                  </a:schemeClr>
                </a:solidFill>
              </a:defRPr>
            </a:lvl3pPr>
            <a:lvl4pPr marL="1371589" indent="0" algn="ctr">
              <a:buNone/>
              <a:defRPr>
                <a:solidFill>
                  <a:schemeClr val="tx1">
                    <a:tint val="75000"/>
                  </a:schemeClr>
                </a:solidFill>
              </a:defRPr>
            </a:lvl4pPr>
            <a:lvl5pPr marL="1828785" indent="0" algn="ctr">
              <a:buNone/>
              <a:defRPr>
                <a:solidFill>
                  <a:schemeClr val="tx1">
                    <a:tint val="75000"/>
                  </a:schemeClr>
                </a:solidFill>
              </a:defRPr>
            </a:lvl5pPr>
            <a:lvl6pPr marL="2285982" indent="0" algn="ctr">
              <a:buNone/>
              <a:defRPr>
                <a:solidFill>
                  <a:schemeClr val="tx1">
                    <a:tint val="75000"/>
                  </a:schemeClr>
                </a:solidFill>
              </a:defRPr>
            </a:lvl6pPr>
            <a:lvl7pPr marL="2743178" indent="0" algn="ctr">
              <a:buNone/>
              <a:defRPr>
                <a:solidFill>
                  <a:schemeClr val="tx1">
                    <a:tint val="75000"/>
                  </a:schemeClr>
                </a:solidFill>
              </a:defRPr>
            </a:lvl7pPr>
            <a:lvl8pPr marL="3200374" indent="0" algn="ctr">
              <a:buNone/>
              <a:defRPr>
                <a:solidFill>
                  <a:schemeClr val="tx1">
                    <a:tint val="75000"/>
                  </a:schemeClr>
                </a:solidFill>
              </a:defRPr>
            </a:lvl8pPr>
            <a:lvl9pPr marL="3657571"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DF78489-7B7D-485E-A9FB-8678740C238F}" type="datetimeFigureOut">
              <a:rPr lang="en-IN" smtClean="0"/>
              <a:t>23-04-2023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B262AF-6CAE-40F3-8976-E026BE6530D8}" type="slidenum">
              <a:rPr lang="en-IN" smtClean="0"/>
              <a:t>‹#›</a:t>
            </a:fld>
            <a:endParaRPr lang="en-IN"/>
          </a:p>
        </p:txBody>
      </p:sp>
    </p:spTree>
    <p:extLst>
      <p:ext uri="{BB962C8B-B14F-4D97-AF65-F5344CB8AC3E}">
        <p14:creationId xmlns:p14="http://schemas.microsoft.com/office/powerpoint/2010/main" val="3472915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DF78489-7B7D-485E-A9FB-8678740C238F}" type="datetimeFigureOut">
              <a:rPr lang="en-IN" smtClean="0"/>
              <a:t>23-04-2023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B262AF-6CAE-40F3-8976-E026BE6530D8}" type="slidenum">
              <a:rPr lang="en-IN" smtClean="0"/>
              <a:t>‹#›</a:t>
            </a:fld>
            <a:endParaRPr lang="en-IN"/>
          </a:p>
        </p:txBody>
      </p:sp>
    </p:spTree>
    <p:extLst>
      <p:ext uri="{BB962C8B-B14F-4D97-AF65-F5344CB8AC3E}">
        <p14:creationId xmlns:p14="http://schemas.microsoft.com/office/powerpoint/2010/main" val="2277406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DF78489-7B7D-485E-A9FB-8678740C238F}" type="datetimeFigureOut">
              <a:rPr lang="en-IN" smtClean="0"/>
              <a:t>23-04-2023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B262AF-6CAE-40F3-8976-E026BE6530D8}" type="slidenum">
              <a:rPr lang="en-IN" smtClean="0"/>
              <a:t>‹#›</a:t>
            </a:fld>
            <a:endParaRPr lang="en-IN"/>
          </a:p>
        </p:txBody>
      </p:sp>
    </p:spTree>
    <p:extLst>
      <p:ext uri="{BB962C8B-B14F-4D97-AF65-F5344CB8AC3E}">
        <p14:creationId xmlns:p14="http://schemas.microsoft.com/office/powerpoint/2010/main" val="1996706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420283"/>
            <a:ext cx="3886200" cy="980017"/>
          </a:xfrm>
        </p:spPr>
        <p:txBody>
          <a:bodyPr/>
          <a:lstStyle/>
          <a:p>
            <a:r>
              <a:rPr lang="en-US"/>
              <a:t>Click to edit Master title style</a:t>
            </a:r>
          </a:p>
        </p:txBody>
      </p:sp>
      <p:sp>
        <p:nvSpPr>
          <p:cNvPr id="3" name="Subtitle 2"/>
          <p:cNvSpPr>
            <a:spLocks noGrp="1"/>
          </p:cNvSpPr>
          <p:nvPr>
            <p:ph type="subTitle" idx="1"/>
          </p:nvPr>
        </p:nvSpPr>
        <p:spPr>
          <a:xfrm>
            <a:off x="685800" y="2590800"/>
            <a:ext cx="3200400" cy="1168400"/>
          </a:xfrm>
        </p:spPr>
        <p:txBody>
          <a:bodyPr/>
          <a:lstStyle>
            <a:lvl1pPr marL="0" indent="0" algn="ctr">
              <a:buNone/>
              <a:defRPr>
                <a:solidFill>
                  <a:schemeClr val="tx1">
                    <a:tint val="75000"/>
                  </a:schemeClr>
                </a:solidFill>
              </a:defRPr>
            </a:lvl1pPr>
            <a:lvl2pPr marL="256032" indent="0" algn="ctr">
              <a:buNone/>
              <a:defRPr>
                <a:solidFill>
                  <a:schemeClr val="tx1">
                    <a:tint val="75000"/>
                  </a:schemeClr>
                </a:solidFill>
              </a:defRPr>
            </a:lvl2pPr>
            <a:lvl3pPr marL="512064" indent="0" algn="ctr">
              <a:buNone/>
              <a:defRPr>
                <a:solidFill>
                  <a:schemeClr val="tx1">
                    <a:tint val="75000"/>
                  </a:schemeClr>
                </a:solidFill>
              </a:defRPr>
            </a:lvl3pPr>
            <a:lvl4pPr marL="768096" indent="0" algn="ctr">
              <a:buNone/>
              <a:defRPr>
                <a:solidFill>
                  <a:schemeClr val="tx1">
                    <a:tint val="75000"/>
                  </a:schemeClr>
                </a:solidFill>
              </a:defRPr>
            </a:lvl4pPr>
            <a:lvl5pPr marL="1024128" indent="0" algn="ctr">
              <a:buNone/>
              <a:defRPr>
                <a:solidFill>
                  <a:schemeClr val="tx1">
                    <a:tint val="75000"/>
                  </a:schemeClr>
                </a:solidFill>
              </a:defRPr>
            </a:lvl5pPr>
            <a:lvl6pPr marL="1280160" indent="0" algn="ctr">
              <a:buNone/>
              <a:defRPr>
                <a:solidFill>
                  <a:schemeClr val="tx1">
                    <a:tint val="75000"/>
                  </a:schemeClr>
                </a:solidFill>
              </a:defRPr>
            </a:lvl6pPr>
            <a:lvl7pPr marL="1536192" indent="0" algn="ctr">
              <a:buNone/>
              <a:defRPr>
                <a:solidFill>
                  <a:schemeClr val="tx1">
                    <a:tint val="75000"/>
                  </a:schemeClr>
                </a:solidFill>
              </a:defRPr>
            </a:lvl7pPr>
            <a:lvl8pPr marL="1792224" indent="0" algn="ctr">
              <a:buNone/>
              <a:defRPr>
                <a:solidFill>
                  <a:schemeClr val="tx1">
                    <a:tint val="75000"/>
                  </a:schemeClr>
                </a:solidFill>
              </a:defRPr>
            </a:lvl8pPr>
            <a:lvl9pPr marL="204825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04/23/2023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81664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04/23/2023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5277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937934"/>
            <a:ext cx="3886200" cy="908050"/>
          </a:xfrm>
        </p:spPr>
        <p:txBody>
          <a:bodyPr anchor="t"/>
          <a:lstStyle>
            <a:lvl1pPr algn="l">
              <a:defRPr sz="2200" b="1" cap="all"/>
            </a:lvl1pPr>
          </a:lstStyle>
          <a:p>
            <a:r>
              <a:rPr lang="en-US"/>
              <a:t>Click to edit Master title style</a:t>
            </a:r>
          </a:p>
        </p:txBody>
      </p:sp>
      <p:sp>
        <p:nvSpPr>
          <p:cNvPr id="3" name="Text Placeholder 2"/>
          <p:cNvSpPr>
            <a:spLocks noGrp="1"/>
          </p:cNvSpPr>
          <p:nvPr>
            <p:ph type="body" idx="1"/>
          </p:nvPr>
        </p:nvSpPr>
        <p:spPr>
          <a:xfrm>
            <a:off x="361157" y="1937809"/>
            <a:ext cx="3886200" cy="1000125"/>
          </a:xfrm>
        </p:spPr>
        <p:txBody>
          <a:bodyPr anchor="b"/>
          <a:lstStyle>
            <a:lvl1pPr marL="0" indent="0">
              <a:buNone/>
              <a:defRPr sz="1100">
                <a:solidFill>
                  <a:schemeClr val="tx1">
                    <a:tint val="75000"/>
                  </a:schemeClr>
                </a:solidFill>
              </a:defRPr>
            </a:lvl1pPr>
            <a:lvl2pPr marL="256032" indent="0">
              <a:buNone/>
              <a:defRPr sz="1000">
                <a:solidFill>
                  <a:schemeClr val="tx1">
                    <a:tint val="75000"/>
                  </a:schemeClr>
                </a:solidFill>
              </a:defRPr>
            </a:lvl2pPr>
            <a:lvl3pPr marL="512064" indent="0">
              <a:buNone/>
              <a:defRPr sz="900">
                <a:solidFill>
                  <a:schemeClr val="tx1">
                    <a:tint val="75000"/>
                  </a:schemeClr>
                </a:solidFill>
              </a:defRPr>
            </a:lvl3pPr>
            <a:lvl4pPr marL="768096" indent="0">
              <a:buNone/>
              <a:defRPr sz="800">
                <a:solidFill>
                  <a:schemeClr val="tx1">
                    <a:tint val="75000"/>
                  </a:schemeClr>
                </a:solidFill>
              </a:defRPr>
            </a:lvl4pPr>
            <a:lvl5pPr marL="1024128" indent="0">
              <a:buNone/>
              <a:defRPr sz="800">
                <a:solidFill>
                  <a:schemeClr val="tx1">
                    <a:tint val="75000"/>
                  </a:schemeClr>
                </a:solidFill>
              </a:defRPr>
            </a:lvl5pPr>
            <a:lvl6pPr marL="1280160" indent="0">
              <a:buNone/>
              <a:defRPr sz="800">
                <a:solidFill>
                  <a:schemeClr val="tx1">
                    <a:tint val="75000"/>
                  </a:schemeClr>
                </a:solidFill>
              </a:defRPr>
            </a:lvl6pPr>
            <a:lvl7pPr marL="1536192" indent="0">
              <a:buNone/>
              <a:defRPr sz="800">
                <a:solidFill>
                  <a:schemeClr val="tx1">
                    <a:tint val="75000"/>
                  </a:schemeClr>
                </a:solidFill>
              </a:defRPr>
            </a:lvl7pPr>
            <a:lvl8pPr marL="1792224" indent="0">
              <a:buNone/>
              <a:defRPr sz="800">
                <a:solidFill>
                  <a:schemeClr val="tx1">
                    <a:tint val="75000"/>
                  </a:schemeClr>
                </a:solidFill>
              </a:defRPr>
            </a:lvl8pPr>
            <a:lvl9pPr marL="2048256" indent="0">
              <a:buNone/>
              <a:defRPr sz="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04/23/2023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0970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066800"/>
            <a:ext cx="2019300" cy="3017309"/>
          </a:xfrm>
        </p:spPr>
        <p:txBody>
          <a:bodyPr/>
          <a:lstStyle>
            <a:lvl1pPr>
              <a:defRPr sz="16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1066800"/>
            <a:ext cx="2019300" cy="3017309"/>
          </a:xfrm>
        </p:spPr>
        <p:txBody>
          <a:bodyPr/>
          <a:lstStyle>
            <a:lvl1pPr>
              <a:defRPr sz="16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04/23/2023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9238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1023409"/>
            <a:ext cx="2020094" cy="426508"/>
          </a:xfrm>
        </p:spPr>
        <p:txBody>
          <a:bodyPr anchor="b"/>
          <a:lstStyle>
            <a:lvl1pPr marL="0" indent="0">
              <a:buNone/>
              <a:defRPr sz="1300" b="1"/>
            </a:lvl1pPr>
            <a:lvl2pPr marL="256032" indent="0">
              <a:buNone/>
              <a:defRPr sz="1100" b="1"/>
            </a:lvl2pPr>
            <a:lvl3pPr marL="512064" indent="0">
              <a:buNone/>
              <a:defRPr sz="1000" b="1"/>
            </a:lvl3pPr>
            <a:lvl4pPr marL="768096" indent="0">
              <a:buNone/>
              <a:defRPr sz="900" b="1"/>
            </a:lvl4pPr>
            <a:lvl5pPr marL="1024128" indent="0">
              <a:buNone/>
              <a:defRPr sz="900" b="1"/>
            </a:lvl5pPr>
            <a:lvl6pPr marL="1280160" indent="0">
              <a:buNone/>
              <a:defRPr sz="900" b="1"/>
            </a:lvl6pPr>
            <a:lvl7pPr marL="1536192" indent="0">
              <a:buNone/>
              <a:defRPr sz="900" b="1"/>
            </a:lvl7pPr>
            <a:lvl8pPr marL="1792224" indent="0">
              <a:buNone/>
              <a:defRPr sz="900" b="1"/>
            </a:lvl8pPr>
            <a:lvl9pPr marL="2048256" indent="0">
              <a:buNone/>
              <a:defRPr sz="900" b="1"/>
            </a:lvl9pPr>
          </a:lstStyle>
          <a:p>
            <a:pPr lvl="0"/>
            <a:r>
              <a:rPr lang="en-US"/>
              <a:t>Click to edit Master text styles</a:t>
            </a:r>
          </a:p>
        </p:txBody>
      </p:sp>
      <p:sp>
        <p:nvSpPr>
          <p:cNvPr id="4" name="Content Placeholder 3"/>
          <p:cNvSpPr>
            <a:spLocks noGrp="1"/>
          </p:cNvSpPr>
          <p:nvPr>
            <p:ph sz="half" idx="2"/>
          </p:nvPr>
        </p:nvSpPr>
        <p:spPr>
          <a:xfrm>
            <a:off x="228600" y="1449917"/>
            <a:ext cx="2020094" cy="2634192"/>
          </a:xfrm>
        </p:spPr>
        <p:txBody>
          <a:bodyPr/>
          <a:lstStyle>
            <a:lvl1pPr>
              <a:defRPr sz="1300"/>
            </a:lvl1pPr>
            <a:lvl2pPr>
              <a:defRPr sz="11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1023409"/>
            <a:ext cx="2020888" cy="426508"/>
          </a:xfrm>
        </p:spPr>
        <p:txBody>
          <a:bodyPr anchor="b"/>
          <a:lstStyle>
            <a:lvl1pPr marL="0" indent="0">
              <a:buNone/>
              <a:defRPr sz="1300" b="1"/>
            </a:lvl1pPr>
            <a:lvl2pPr marL="256032" indent="0">
              <a:buNone/>
              <a:defRPr sz="1100" b="1"/>
            </a:lvl2pPr>
            <a:lvl3pPr marL="512064" indent="0">
              <a:buNone/>
              <a:defRPr sz="1000" b="1"/>
            </a:lvl3pPr>
            <a:lvl4pPr marL="768096" indent="0">
              <a:buNone/>
              <a:defRPr sz="900" b="1"/>
            </a:lvl4pPr>
            <a:lvl5pPr marL="1024128" indent="0">
              <a:buNone/>
              <a:defRPr sz="900" b="1"/>
            </a:lvl5pPr>
            <a:lvl6pPr marL="1280160" indent="0">
              <a:buNone/>
              <a:defRPr sz="900" b="1"/>
            </a:lvl6pPr>
            <a:lvl7pPr marL="1536192" indent="0">
              <a:buNone/>
              <a:defRPr sz="900" b="1"/>
            </a:lvl7pPr>
            <a:lvl8pPr marL="1792224" indent="0">
              <a:buNone/>
              <a:defRPr sz="900" b="1"/>
            </a:lvl8pPr>
            <a:lvl9pPr marL="2048256" indent="0">
              <a:buNone/>
              <a:defRPr sz="900" b="1"/>
            </a:lvl9pPr>
          </a:lstStyle>
          <a:p>
            <a:pPr lvl="0"/>
            <a:r>
              <a:rPr lang="en-US"/>
              <a:t>Click to edit Master text styles</a:t>
            </a:r>
          </a:p>
        </p:txBody>
      </p:sp>
      <p:sp>
        <p:nvSpPr>
          <p:cNvPr id="6" name="Content Placeholder 5"/>
          <p:cNvSpPr>
            <a:spLocks noGrp="1"/>
          </p:cNvSpPr>
          <p:nvPr>
            <p:ph sz="quarter" idx="4"/>
          </p:nvPr>
        </p:nvSpPr>
        <p:spPr>
          <a:xfrm>
            <a:off x="2322513" y="1449917"/>
            <a:ext cx="2020888" cy="2634192"/>
          </a:xfrm>
        </p:spPr>
        <p:txBody>
          <a:bodyPr/>
          <a:lstStyle>
            <a:lvl1pPr>
              <a:defRPr sz="1300"/>
            </a:lvl1pPr>
            <a:lvl2pPr>
              <a:defRPr sz="11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04/23/2023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4927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04/23/2023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7626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04/23/2023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9711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82033"/>
            <a:ext cx="1504157" cy="774700"/>
          </a:xfrm>
        </p:spPr>
        <p:txBody>
          <a:bodyPr anchor="b"/>
          <a:lstStyle>
            <a:lvl1pPr algn="l">
              <a:defRPr sz="1100" b="1"/>
            </a:lvl1pPr>
          </a:lstStyle>
          <a:p>
            <a:r>
              <a:rPr lang="en-US"/>
              <a:t>Click to edit Master title style</a:t>
            </a:r>
          </a:p>
        </p:txBody>
      </p:sp>
      <p:sp>
        <p:nvSpPr>
          <p:cNvPr id="3" name="Content Placeholder 2"/>
          <p:cNvSpPr>
            <a:spLocks noGrp="1"/>
          </p:cNvSpPr>
          <p:nvPr>
            <p:ph idx="1"/>
          </p:nvPr>
        </p:nvSpPr>
        <p:spPr>
          <a:xfrm>
            <a:off x="1787525" y="182034"/>
            <a:ext cx="2555875" cy="3902075"/>
          </a:xfrm>
        </p:spPr>
        <p:txBody>
          <a:bodyPr/>
          <a:lstStyle>
            <a:lvl1pPr>
              <a:defRPr sz="1800"/>
            </a:lvl1pPr>
            <a:lvl2pPr>
              <a:defRPr sz="16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956734"/>
            <a:ext cx="1504157" cy="3127375"/>
          </a:xfrm>
        </p:spPr>
        <p:txBody>
          <a:bodyPr/>
          <a:lstStyle>
            <a:lvl1pPr marL="0" indent="0">
              <a:buNone/>
              <a:defRPr sz="800"/>
            </a:lvl1pPr>
            <a:lvl2pPr marL="256032" indent="0">
              <a:buNone/>
              <a:defRPr sz="700"/>
            </a:lvl2pPr>
            <a:lvl3pPr marL="512064" indent="0">
              <a:buNone/>
              <a:defRPr sz="600"/>
            </a:lvl3pPr>
            <a:lvl4pPr marL="768096" indent="0">
              <a:buNone/>
              <a:defRPr sz="500"/>
            </a:lvl4pPr>
            <a:lvl5pPr marL="1024128" indent="0">
              <a:buNone/>
              <a:defRPr sz="500"/>
            </a:lvl5pPr>
            <a:lvl6pPr marL="1280160" indent="0">
              <a:buNone/>
              <a:defRPr sz="500"/>
            </a:lvl6pPr>
            <a:lvl7pPr marL="1536192" indent="0">
              <a:buNone/>
              <a:defRPr sz="500"/>
            </a:lvl7pPr>
            <a:lvl8pPr marL="1792224" indent="0">
              <a:buNone/>
              <a:defRPr sz="500"/>
            </a:lvl8pPr>
            <a:lvl9pPr marL="2048256" indent="0">
              <a:buNone/>
              <a:defRPr sz="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04/23/2023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6159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DF78489-7B7D-485E-A9FB-8678740C238F}" type="datetimeFigureOut">
              <a:rPr lang="en-IN" smtClean="0"/>
              <a:t>23-04-2023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B262AF-6CAE-40F3-8976-E026BE6530D8}" type="slidenum">
              <a:rPr lang="en-IN" smtClean="0"/>
              <a:t>‹#›</a:t>
            </a:fld>
            <a:endParaRPr lang="en-IN"/>
          </a:p>
        </p:txBody>
      </p:sp>
    </p:spTree>
    <p:extLst>
      <p:ext uri="{BB962C8B-B14F-4D97-AF65-F5344CB8AC3E}">
        <p14:creationId xmlns:p14="http://schemas.microsoft.com/office/powerpoint/2010/main" val="1634989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3200400"/>
            <a:ext cx="2743200" cy="377825"/>
          </a:xfrm>
        </p:spPr>
        <p:txBody>
          <a:bodyPr anchor="b"/>
          <a:lstStyle>
            <a:lvl1pPr algn="l">
              <a:defRPr sz="1100" b="1"/>
            </a:lvl1pPr>
          </a:lstStyle>
          <a:p>
            <a:r>
              <a:rPr lang="en-US"/>
              <a:t>Click to edit Master title style</a:t>
            </a:r>
          </a:p>
        </p:txBody>
      </p:sp>
      <p:sp>
        <p:nvSpPr>
          <p:cNvPr id="3" name="Picture Placeholder 2"/>
          <p:cNvSpPr>
            <a:spLocks noGrp="1"/>
          </p:cNvSpPr>
          <p:nvPr>
            <p:ph type="pic" idx="1"/>
          </p:nvPr>
        </p:nvSpPr>
        <p:spPr>
          <a:xfrm>
            <a:off x="896144" y="408517"/>
            <a:ext cx="2743200" cy="2743200"/>
          </a:xfrm>
        </p:spPr>
        <p:txBody>
          <a:bodyPr/>
          <a:lstStyle>
            <a:lvl1pPr marL="0" indent="0">
              <a:buNone/>
              <a:defRPr sz="1800"/>
            </a:lvl1pPr>
            <a:lvl2pPr marL="256032" indent="0">
              <a:buNone/>
              <a:defRPr sz="1600"/>
            </a:lvl2pPr>
            <a:lvl3pPr marL="512064" indent="0">
              <a:buNone/>
              <a:defRPr sz="1300"/>
            </a:lvl3pPr>
            <a:lvl4pPr marL="768096" indent="0">
              <a:buNone/>
              <a:defRPr sz="1100"/>
            </a:lvl4pPr>
            <a:lvl5pPr marL="1024128" indent="0">
              <a:buNone/>
              <a:defRPr sz="1100"/>
            </a:lvl5pPr>
            <a:lvl6pPr marL="1280160" indent="0">
              <a:buNone/>
              <a:defRPr sz="1100"/>
            </a:lvl6pPr>
            <a:lvl7pPr marL="1536192" indent="0">
              <a:buNone/>
              <a:defRPr sz="1100"/>
            </a:lvl7pPr>
            <a:lvl8pPr marL="1792224" indent="0">
              <a:buNone/>
              <a:defRPr sz="1100"/>
            </a:lvl8pPr>
            <a:lvl9pPr marL="2048256" indent="0">
              <a:buNone/>
              <a:defRPr sz="1100"/>
            </a:lvl9pPr>
          </a:lstStyle>
          <a:p>
            <a:endParaRPr lang="en-US"/>
          </a:p>
        </p:txBody>
      </p:sp>
      <p:sp>
        <p:nvSpPr>
          <p:cNvPr id="4" name="Text Placeholder 3"/>
          <p:cNvSpPr>
            <a:spLocks noGrp="1"/>
          </p:cNvSpPr>
          <p:nvPr>
            <p:ph type="body" sz="half" idx="2"/>
          </p:nvPr>
        </p:nvSpPr>
        <p:spPr>
          <a:xfrm>
            <a:off x="896144" y="3578225"/>
            <a:ext cx="2743200" cy="536575"/>
          </a:xfrm>
        </p:spPr>
        <p:txBody>
          <a:bodyPr/>
          <a:lstStyle>
            <a:lvl1pPr marL="0" indent="0">
              <a:buNone/>
              <a:defRPr sz="800"/>
            </a:lvl1pPr>
            <a:lvl2pPr marL="256032" indent="0">
              <a:buNone/>
              <a:defRPr sz="700"/>
            </a:lvl2pPr>
            <a:lvl3pPr marL="512064" indent="0">
              <a:buNone/>
              <a:defRPr sz="600"/>
            </a:lvl3pPr>
            <a:lvl4pPr marL="768096" indent="0">
              <a:buNone/>
              <a:defRPr sz="500"/>
            </a:lvl4pPr>
            <a:lvl5pPr marL="1024128" indent="0">
              <a:buNone/>
              <a:defRPr sz="500"/>
            </a:lvl5pPr>
            <a:lvl6pPr marL="1280160" indent="0">
              <a:buNone/>
              <a:defRPr sz="500"/>
            </a:lvl6pPr>
            <a:lvl7pPr marL="1536192" indent="0">
              <a:buNone/>
              <a:defRPr sz="500"/>
            </a:lvl7pPr>
            <a:lvl8pPr marL="1792224" indent="0">
              <a:buNone/>
              <a:defRPr sz="500"/>
            </a:lvl8pPr>
            <a:lvl9pPr marL="2048256" indent="0">
              <a:buNone/>
              <a:defRPr sz="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04/23/2023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0985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04/23/2023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5918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83092"/>
            <a:ext cx="10287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83092"/>
            <a:ext cx="30099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04/23/2023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5663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96" indent="0">
              <a:buNone/>
              <a:defRPr sz="1800">
                <a:solidFill>
                  <a:schemeClr val="tx1">
                    <a:tint val="75000"/>
                  </a:schemeClr>
                </a:solidFill>
              </a:defRPr>
            </a:lvl2pPr>
            <a:lvl3pPr marL="914393" indent="0">
              <a:buNone/>
              <a:defRPr sz="1600">
                <a:solidFill>
                  <a:schemeClr val="tx1">
                    <a:tint val="75000"/>
                  </a:schemeClr>
                </a:solidFill>
              </a:defRPr>
            </a:lvl3pPr>
            <a:lvl4pPr marL="1371589" indent="0">
              <a:buNone/>
              <a:defRPr sz="1400">
                <a:solidFill>
                  <a:schemeClr val="tx1">
                    <a:tint val="75000"/>
                  </a:schemeClr>
                </a:solidFill>
              </a:defRPr>
            </a:lvl4pPr>
            <a:lvl5pPr marL="1828785" indent="0">
              <a:buNone/>
              <a:defRPr sz="1400">
                <a:solidFill>
                  <a:schemeClr val="tx1">
                    <a:tint val="75000"/>
                  </a:schemeClr>
                </a:solidFill>
              </a:defRPr>
            </a:lvl5pPr>
            <a:lvl6pPr marL="2285982" indent="0">
              <a:buNone/>
              <a:defRPr sz="1400">
                <a:solidFill>
                  <a:schemeClr val="tx1">
                    <a:tint val="75000"/>
                  </a:schemeClr>
                </a:solidFill>
              </a:defRPr>
            </a:lvl6pPr>
            <a:lvl7pPr marL="2743178" indent="0">
              <a:buNone/>
              <a:defRPr sz="1400">
                <a:solidFill>
                  <a:schemeClr val="tx1">
                    <a:tint val="75000"/>
                  </a:schemeClr>
                </a:solidFill>
              </a:defRPr>
            </a:lvl7pPr>
            <a:lvl8pPr marL="3200374" indent="0">
              <a:buNone/>
              <a:defRPr sz="1400">
                <a:solidFill>
                  <a:schemeClr val="tx1">
                    <a:tint val="75000"/>
                  </a:schemeClr>
                </a:solidFill>
              </a:defRPr>
            </a:lvl8pPr>
            <a:lvl9pPr marL="365757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F78489-7B7D-485E-A9FB-8678740C238F}" type="datetimeFigureOut">
              <a:rPr lang="en-IN" smtClean="0"/>
              <a:t>23-04-2023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B262AF-6CAE-40F3-8976-E026BE6530D8}" type="slidenum">
              <a:rPr lang="en-IN" smtClean="0"/>
              <a:t>‹#›</a:t>
            </a:fld>
            <a:endParaRPr lang="en-IN"/>
          </a:p>
        </p:txBody>
      </p:sp>
    </p:spTree>
    <p:extLst>
      <p:ext uri="{BB962C8B-B14F-4D97-AF65-F5344CB8AC3E}">
        <p14:creationId xmlns:p14="http://schemas.microsoft.com/office/powerpoint/2010/main" val="1420044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DF78489-7B7D-485E-A9FB-8678740C238F}" type="datetimeFigureOut">
              <a:rPr lang="en-IN" smtClean="0"/>
              <a:t>23-04-2023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B262AF-6CAE-40F3-8976-E026BE6530D8}" type="slidenum">
              <a:rPr lang="en-IN" smtClean="0"/>
              <a:t>‹#›</a:t>
            </a:fld>
            <a:endParaRPr lang="en-IN"/>
          </a:p>
        </p:txBody>
      </p:sp>
    </p:spTree>
    <p:extLst>
      <p:ext uri="{BB962C8B-B14F-4D97-AF65-F5344CB8AC3E}">
        <p14:creationId xmlns:p14="http://schemas.microsoft.com/office/powerpoint/2010/main" val="741396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96" indent="0">
              <a:buNone/>
              <a:defRPr sz="2000" b="1"/>
            </a:lvl2pPr>
            <a:lvl3pPr marL="914393" indent="0">
              <a:buNone/>
              <a:defRPr sz="1800" b="1"/>
            </a:lvl3pPr>
            <a:lvl4pPr marL="1371589" indent="0">
              <a:buNone/>
              <a:defRPr sz="1600" b="1"/>
            </a:lvl4pPr>
            <a:lvl5pPr marL="1828785" indent="0">
              <a:buNone/>
              <a:defRPr sz="1600" b="1"/>
            </a:lvl5pPr>
            <a:lvl6pPr marL="2285982" indent="0">
              <a:buNone/>
              <a:defRPr sz="1600" b="1"/>
            </a:lvl6pPr>
            <a:lvl7pPr marL="2743178" indent="0">
              <a:buNone/>
              <a:defRPr sz="1600" b="1"/>
            </a:lvl7pPr>
            <a:lvl8pPr marL="3200374" indent="0">
              <a:buNone/>
              <a:defRPr sz="1600" b="1"/>
            </a:lvl8pPr>
            <a:lvl9pPr marL="365757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6" y="1535114"/>
            <a:ext cx="4041775" cy="639762"/>
          </a:xfrm>
        </p:spPr>
        <p:txBody>
          <a:bodyPr anchor="b"/>
          <a:lstStyle>
            <a:lvl1pPr marL="0" indent="0">
              <a:buNone/>
              <a:defRPr sz="2400" b="1"/>
            </a:lvl1pPr>
            <a:lvl2pPr marL="457196" indent="0">
              <a:buNone/>
              <a:defRPr sz="2000" b="1"/>
            </a:lvl2pPr>
            <a:lvl3pPr marL="914393" indent="0">
              <a:buNone/>
              <a:defRPr sz="1800" b="1"/>
            </a:lvl3pPr>
            <a:lvl4pPr marL="1371589" indent="0">
              <a:buNone/>
              <a:defRPr sz="1600" b="1"/>
            </a:lvl4pPr>
            <a:lvl5pPr marL="1828785" indent="0">
              <a:buNone/>
              <a:defRPr sz="1600" b="1"/>
            </a:lvl5pPr>
            <a:lvl6pPr marL="2285982" indent="0">
              <a:buNone/>
              <a:defRPr sz="1600" b="1"/>
            </a:lvl6pPr>
            <a:lvl7pPr marL="2743178" indent="0">
              <a:buNone/>
              <a:defRPr sz="1600" b="1"/>
            </a:lvl7pPr>
            <a:lvl8pPr marL="3200374" indent="0">
              <a:buNone/>
              <a:defRPr sz="1600" b="1"/>
            </a:lvl8pPr>
            <a:lvl9pPr marL="365757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DF78489-7B7D-485E-A9FB-8678740C238F}" type="datetimeFigureOut">
              <a:rPr lang="en-IN" smtClean="0"/>
              <a:t>23-04-2023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AB262AF-6CAE-40F3-8976-E026BE6530D8}" type="slidenum">
              <a:rPr lang="en-IN" smtClean="0"/>
              <a:t>‹#›</a:t>
            </a:fld>
            <a:endParaRPr lang="en-IN"/>
          </a:p>
        </p:txBody>
      </p:sp>
    </p:spTree>
    <p:extLst>
      <p:ext uri="{BB962C8B-B14F-4D97-AF65-F5344CB8AC3E}">
        <p14:creationId xmlns:p14="http://schemas.microsoft.com/office/powerpoint/2010/main" val="2838239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DF78489-7B7D-485E-A9FB-8678740C238F}" type="datetimeFigureOut">
              <a:rPr lang="en-IN" smtClean="0"/>
              <a:t>23-04-2023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AB262AF-6CAE-40F3-8976-E026BE6530D8}" type="slidenum">
              <a:rPr lang="en-IN" smtClean="0"/>
              <a:t>‹#›</a:t>
            </a:fld>
            <a:endParaRPr lang="en-IN"/>
          </a:p>
        </p:txBody>
      </p:sp>
    </p:spTree>
    <p:extLst>
      <p:ext uri="{BB962C8B-B14F-4D97-AF65-F5344CB8AC3E}">
        <p14:creationId xmlns:p14="http://schemas.microsoft.com/office/powerpoint/2010/main" val="1370053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F78489-7B7D-485E-A9FB-8678740C238F}" type="datetimeFigureOut">
              <a:rPr lang="en-IN" smtClean="0"/>
              <a:t>23-04-2023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AB262AF-6CAE-40F3-8976-E026BE6530D8}" type="slidenum">
              <a:rPr lang="en-IN" smtClean="0"/>
              <a:t>‹#›</a:t>
            </a:fld>
            <a:endParaRPr lang="en-IN"/>
          </a:p>
        </p:txBody>
      </p:sp>
    </p:spTree>
    <p:extLst>
      <p:ext uri="{BB962C8B-B14F-4D97-AF65-F5344CB8AC3E}">
        <p14:creationId xmlns:p14="http://schemas.microsoft.com/office/powerpoint/2010/main" val="2660266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96" indent="0">
              <a:buNone/>
              <a:defRPr sz="1200"/>
            </a:lvl2pPr>
            <a:lvl3pPr marL="914393" indent="0">
              <a:buNone/>
              <a:defRPr sz="1000"/>
            </a:lvl3pPr>
            <a:lvl4pPr marL="1371589" indent="0">
              <a:buNone/>
              <a:defRPr sz="900"/>
            </a:lvl4pPr>
            <a:lvl5pPr marL="1828785" indent="0">
              <a:buNone/>
              <a:defRPr sz="900"/>
            </a:lvl5pPr>
            <a:lvl6pPr marL="2285982" indent="0">
              <a:buNone/>
              <a:defRPr sz="900"/>
            </a:lvl6pPr>
            <a:lvl7pPr marL="2743178" indent="0">
              <a:buNone/>
              <a:defRPr sz="900"/>
            </a:lvl7pPr>
            <a:lvl8pPr marL="3200374" indent="0">
              <a:buNone/>
              <a:defRPr sz="900"/>
            </a:lvl8pPr>
            <a:lvl9pPr marL="3657571"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F78489-7B7D-485E-A9FB-8678740C238F}" type="datetimeFigureOut">
              <a:rPr lang="en-IN" smtClean="0"/>
              <a:t>23-04-2023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B262AF-6CAE-40F3-8976-E026BE6530D8}" type="slidenum">
              <a:rPr lang="en-IN" smtClean="0"/>
              <a:t>‹#›</a:t>
            </a:fld>
            <a:endParaRPr lang="en-IN"/>
          </a:p>
        </p:txBody>
      </p:sp>
    </p:spTree>
    <p:extLst>
      <p:ext uri="{BB962C8B-B14F-4D97-AF65-F5344CB8AC3E}">
        <p14:creationId xmlns:p14="http://schemas.microsoft.com/office/powerpoint/2010/main" val="308554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96" indent="0">
              <a:buNone/>
              <a:defRPr sz="2800"/>
            </a:lvl2pPr>
            <a:lvl3pPr marL="914393" indent="0">
              <a:buNone/>
              <a:defRPr sz="2400"/>
            </a:lvl3pPr>
            <a:lvl4pPr marL="1371589" indent="0">
              <a:buNone/>
              <a:defRPr sz="2000"/>
            </a:lvl4pPr>
            <a:lvl5pPr marL="1828785" indent="0">
              <a:buNone/>
              <a:defRPr sz="2000"/>
            </a:lvl5pPr>
            <a:lvl6pPr marL="2285982" indent="0">
              <a:buNone/>
              <a:defRPr sz="2000"/>
            </a:lvl6pPr>
            <a:lvl7pPr marL="2743178" indent="0">
              <a:buNone/>
              <a:defRPr sz="2000"/>
            </a:lvl7pPr>
            <a:lvl8pPr marL="3200374" indent="0">
              <a:buNone/>
              <a:defRPr sz="2000"/>
            </a:lvl8pPr>
            <a:lvl9pPr marL="3657571"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96" indent="0">
              <a:buNone/>
              <a:defRPr sz="1200"/>
            </a:lvl2pPr>
            <a:lvl3pPr marL="914393" indent="0">
              <a:buNone/>
              <a:defRPr sz="1000"/>
            </a:lvl3pPr>
            <a:lvl4pPr marL="1371589" indent="0">
              <a:buNone/>
              <a:defRPr sz="900"/>
            </a:lvl4pPr>
            <a:lvl5pPr marL="1828785" indent="0">
              <a:buNone/>
              <a:defRPr sz="900"/>
            </a:lvl5pPr>
            <a:lvl6pPr marL="2285982" indent="0">
              <a:buNone/>
              <a:defRPr sz="900"/>
            </a:lvl6pPr>
            <a:lvl7pPr marL="2743178" indent="0">
              <a:buNone/>
              <a:defRPr sz="900"/>
            </a:lvl7pPr>
            <a:lvl8pPr marL="3200374" indent="0">
              <a:buNone/>
              <a:defRPr sz="900"/>
            </a:lvl8pPr>
            <a:lvl9pPr marL="3657571"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F78489-7B7D-485E-A9FB-8678740C238F}" type="datetimeFigureOut">
              <a:rPr lang="en-IN" smtClean="0"/>
              <a:t>23-04-2023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B262AF-6CAE-40F3-8976-E026BE6530D8}" type="slidenum">
              <a:rPr lang="en-IN" smtClean="0"/>
              <a:t>‹#›</a:t>
            </a:fld>
            <a:endParaRPr lang="en-IN"/>
          </a:p>
        </p:txBody>
      </p:sp>
    </p:spTree>
    <p:extLst>
      <p:ext uri="{BB962C8B-B14F-4D97-AF65-F5344CB8AC3E}">
        <p14:creationId xmlns:p14="http://schemas.microsoft.com/office/powerpoint/2010/main" val="1747679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39" tIns="45720" rIns="91439"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1"/>
            <a:ext cx="8229600" cy="4525963"/>
          </a:xfrm>
          <a:prstGeom prst="rect">
            <a:avLst/>
          </a:prstGeom>
        </p:spPr>
        <p:txBody>
          <a:bodyPr vert="horz" lIns="91439" tIns="45720" rIns="91439"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1"/>
            <a:ext cx="2133600" cy="365125"/>
          </a:xfrm>
          <a:prstGeom prst="rect">
            <a:avLst/>
          </a:prstGeom>
        </p:spPr>
        <p:txBody>
          <a:bodyPr vert="horz" lIns="91439" tIns="45720" rIns="91439" bIns="45720" rtlCol="0" anchor="ctr"/>
          <a:lstStyle>
            <a:lvl1pPr algn="l">
              <a:defRPr sz="1200">
                <a:solidFill>
                  <a:schemeClr val="tx1">
                    <a:tint val="75000"/>
                  </a:schemeClr>
                </a:solidFill>
              </a:defRPr>
            </a:lvl1pPr>
          </a:lstStyle>
          <a:p>
            <a:fld id="{7DF78489-7B7D-485E-A9FB-8678740C238F}" type="datetimeFigureOut">
              <a:rPr lang="en-IN" smtClean="0"/>
              <a:t>23-04-2023</a:t>
            </a:fld>
            <a:endParaRPr lang="en-IN"/>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39" tIns="45720" rIns="91439"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39" tIns="45720" rIns="91439" bIns="45720" rtlCol="0" anchor="ctr"/>
          <a:lstStyle>
            <a:lvl1pPr algn="r">
              <a:defRPr sz="1200">
                <a:solidFill>
                  <a:schemeClr val="tx1">
                    <a:tint val="75000"/>
                  </a:schemeClr>
                </a:solidFill>
              </a:defRPr>
            </a:lvl1pPr>
          </a:lstStyle>
          <a:p>
            <a:fld id="{6AB262AF-6CAE-40F3-8976-E026BE6530D8}" type="slidenum">
              <a:rPr lang="en-IN" smtClean="0"/>
              <a:t>‹#›</a:t>
            </a:fld>
            <a:endParaRPr lang="en-IN"/>
          </a:p>
        </p:txBody>
      </p:sp>
    </p:spTree>
    <p:extLst>
      <p:ext uri="{BB962C8B-B14F-4D97-AF65-F5344CB8AC3E}">
        <p14:creationId xmlns:p14="http://schemas.microsoft.com/office/powerpoint/2010/main" val="3309588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393" rtl="0" eaLnBrk="1" latinLnBrk="0" hangingPunct="1">
        <a:spcBef>
          <a:spcPct val="0"/>
        </a:spcBef>
        <a:buNone/>
        <a:defRPr sz="4400" kern="1200">
          <a:solidFill>
            <a:schemeClr val="tx1"/>
          </a:solidFill>
          <a:latin typeface="+mj-lt"/>
          <a:ea typeface="+mj-ea"/>
          <a:cs typeface="+mj-cs"/>
        </a:defRPr>
      </a:lvl1pPr>
    </p:titleStyle>
    <p:bodyStyle>
      <a:lvl1pPr marL="342898" indent="-342898" algn="l" defTabSz="91439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44" indent="-285748" algn="l" defTabSz="91439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91" indent="-228598" algn="l" defTabSz="91439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87" indent="-228598" algn="l" defTabSz="91439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83" indent="-228598" algn="l" defTabSz="91439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80" indent="-228598" algn="l" defTabSz="9143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76" indent="-228598" algn="l" defTabSz="9143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72" indent="-228598" algn="l" defTabSz="9143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69" indent="-228598" algn="l" defTabSz="9143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93" rtl="0" eaLnBrk="1" latinLnBrk="0" hangingPunct="1">
        <a:defRPr sz="1800" kern="1200">
          <a:solidFill>
            <a:schemeClr val="tx1"/>
          </a:solidFill>
          <a:latin typeface="+mn-lt"/>
          <a:ea typeface="+mn-ea"/>
          <a:cs typeface="+mn-cs"/>
        </a:defRPr>
      </a:lvl1pPr>
      <a:lvl2pPr marL="457196" algn="l" defTabSz="914393" rtl="0" eaLnBrk="1" latinLnBrk="0" hangingPunct="1">
        <a:defRPr sz="1800" kern="1200">
          <a:solidFill>
            <a:schemeClr val="tx1"/>
          </a:solidFill>
          <a:latin typeface="+mn-lt"/>
          <a:ea typeface="+mn-ea"/>
          <a:cs typeface="+mn-cs"/>
        </a:defRPr>
      </a:lvl2pPr>
      <a:lvl3pPr marL="914393" algn="l" defTabSz="914393" rtl="0" eaLnBrk="1" latinLnBrk="0" hangingPunct="1">
        <a:defRPr sz="1800" kern="1200">
          <a:solidFill>
            <a:schemeClr val="tx1"/>
          </a:solidFill>
          <a:latin typeface="+mn-lt"/>
          <a:ea typeface="+mn-ea"/>
          <a:cs typeface="+mn-cs"/>
        </a:defRPr>
      </a:lvl3pPr>
      <a:lvl4pPr marL="1371589" algn="l" defTabSz="914393" rtl="0" eaLnBrk="1" latinLnBrk="0" hangingPunct="1">
        <a:defRPr sz="1800" kern="1200">
          <a:solidFill>
            <a:schemeClr val="tx1"/>
          </a:solidFill>
          <a:latin typeface="+mn-lt"/>
          <a:ea typeface="+mn-ea"/>
          <a:cs typeface="+mn-cs"/>
        </a:defRPr>
      </a:lvl4pPr>
      <a:lvl5pPr marL="1828785" algn="l" defTabSz="914393" rtl="0" eaLnBrk="1" latinLnBrk="0" hangingPunct="1">
        <a:defRPr sz="1800" kern="1200">
          <a:solidFill>
            <a:schemeClr val="tx1"/>
          </a:solidFill>
          <a:latin typeface="+mn-lt"/>
          <a:ea typeface="+mn-ea"/>
          <a:cs typeface="+mn-cs"/>
        </a:defRPr>
      </a:lvl5pPr>
      <a:lvl6pPr marL="2285982" algn="l" defTabSz="914393" rtl="0" eaLnBrk="1" latinLnBrk="0" hangingPunct="1">
        <a:defRPr sz="1800" kern="1200">
          <a:solidFill>
            <a:schemeClr val="tx1"/>
          </a:solidFill>
          <a:latin typeface="+mn-lt"/>
          <a:ea typeface="+mn-ea"/>
          <a:cs typeface="+mn-cs"/>
        </a:defRPr>
      </a:lvl6pPr>
      <a:lvl7pPr marL="2743178" algn="l" defTabSz="914393" rtl="0" eaLnBrk="1" latinLnBrk="0" hangingPunct="1">
        <a:defRPr sz="1800" kern="1200">
          <a:solidFill>
            <a:schemeClr val="tx1"/>
          </a:solidFill>
          <a:latin typeface="+mn-lt"/>
          <a:ea typeface="+mn-ea"/>
          <a:cs typeface="+mn-cs"/>
        </a:defRPr>
      </a:lvl7pPr>
      <a:lvl8pPr marL="3200374" algn="l" defTabSz="914393" rtl="0" eaLnBrk="1" latinLnBrk="0" hangingPunct="1">
        <a:defRPr sz="1800" kern="1200">
          <a:solidFill>
            <a:schemeClr val="tx1"/>
          </a:solidFill>
          <a:latin typeface="+mn-lt"/>
          <a:ea typeface="+mn-ea"/>
          <a:cs typeface="+mn-cs"/>
        </a:defRPr>
      </a:lvl8pPr>
      <a:lvl9pPr marL="3657571" algn="l" defTabSz="91439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83092"/>
            <a:ext cx="4114800" cy="762000"/>
          </a:xfrm>
          <a:prstGeom prst="rect">
            <a:avLst/>
          </a:prstGeom>
        </p:spPr>
        <p:txBody>
          <a:bodyPr vert="horz" lIns="51206" tIns="25603" rIns="51206" bIns="25603" rtlCol="0" anchor="ctr">
            <a:normAutofit/>
          </a:bodyPr>
          <a:lstStyle/>
          <a:p>
            <a:r>
              <a:rPr lang="en-US"/>
              <a:t>Click to edit Master title style</a:t>
            </a:r>
          </a:p>
        </p:txBody>
      </p:sp>
      <p:sp>
        <p:nvSpPr>
          <p:cNvPr id="3" name="Text Placeholder 2"/>
          <p:cNvSpPr>
            <a:spLocks noGrp="1"/>
          </p:cNvSpPr>
          <p:nvPr>
            <p:ph type="body" idx="1"/>
          </p:nvPr>
        </p:nvSpPr>
        <p:spPr>
          <a:xfrm>
            <a:off x="228600" y="1066800"/>
            <a:ext cx="4114800" cy="3017309"/>
          </a:xfrm>
          <a:prstGeom prst="rect">
            <a:avLst/>
          </a:prstGeom>
        </p:spPr>
        <p:txBody>
          <a:bodyPr vert="horz" lIns="51206" tIns="25603" rIns="51206" bIns="2560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4237567"/>
            <a:ext cx="1066800" cy="243417"/>
          </a:xfrm>
          <a:prstGeom prst="rect">
            <a:avLst/>
          </a:prstGeom>
        </p:spPr>
        <p:txBody>
          <a:bodyPr vert="horz" lIns="51206" tIns="25603" rIns="51206" bIns="25603" rtlCol="0" anchor="ctr"/>
          <a:lstStyle>
            <a:lvl1pPr algn="l">
              <a:defRPr sz="700">
                <a:solidFill>
                  <a:schemeClr val="tx1">
                    <a:tint val="75000"/>
                  </a:schemeClr>
                </a:solidFill>
              </a:defRPr>
            </a:lvl1pPr>
          </a:lstStyle>
          <a:p>
            <a:pPr defTabSz="512064"/>
            <a:fld id="{1D8BD707-D9CF-40AE-B4C6-C98DA3205C09}" type="datetimeFigureOut">
              <a:rPr lang="en-US" smtClean="0">
                <a:solidFill>
                  <a:prstClr val="black">
                    <a:tint val="75000"/>
                  </a:prstClr>
                </a:solidFill>
              </a:rPr>
              <a:pPr defTabSz="512064"/>
              <a:t>04/23/2023</a:t>
            </a:fld>
            <a:endParaRPr lang="en-US">
              <a:solidFill>
                <a:prstClr val="black">
                  <a:tint val="75000"/>
                </a:prstClr>
              </a:solidFill>
            </a:endParaRPr>
          </a:p>
        </p:txBody>
      </p:sp>
      <p:sp>
        <p:nvSpPr>
          <p:cNvPr id="5" name="Footer Placeholder 4"/>
          <p:cNvSpPr>
            <a:spLocks noGrp="1"/>
          </p:cNvSpPr>
          <p:nvPr>
            <p:ph type="ftr" sz="quarter" idx="3"/>
          </p:nvPr>
        </p:nvSpPr>
        <p:spPr>
          <a:xfrm>
            <a:off x="1562100" y="4237567"/>
            <a:ext cx="1447800" cy="243417"/>
          </a:xfrm>
          <a:prstGeom prst="rect">
            <a:avLst/>
          </a:prstGeom>
        </p:spPr>
        <p:txBody>
          <a:bodyPr vert="horz" lIns="51206" tIns="25603" rIns="51206" bIns="25603" rtlCol="0" anchor="ctr"/>
          <a:lstStyle>
            <a:lvl1pPr algn="ctr">
              <a:defRPr sz="700">
                <a:solidFill>
                  <a:schemeClr val="tx1">
                    <a:tint val="75000"/>
                  </a:schemeClr>
                </a:solidFill>
              </a:defRPr>
            </a:lvl1pPr>
          </a:lstStyle>
          <a:p>
            <a:pPr defTabSz="512064"/>
            <a:endParaRPr lang="en-US">
              <a:solidFill>
                <a:prstClr val="black">
                  <a:tint val="75000"/>
                </a:prstClr>
              </a:solidFill>
            </a:endParaRPr>
          </a:p>
        </p:txBody>
      </p:sp>
      <p:sp>
        <p:nvSpPr>
          <p:cNvPr id="6" name="Slide Number Placeholder 5"/>
          <p:cNvSpPr>
            <a:spLocks noGrp="1"/>
          </p:cNvSpPr>
          <p:nvPr>
            <p:ph type="sldNum" sz="quarter" idx="4"/>
          </p:nvPr>
        </p:nvSpPr>
        <p:spPr>
          <a:xfrm>
            <a:off x="3276600" y="4237567"/>
            <a:ext cx="1066800" cy="243417"/>
          </a:xfrm>
          <a:prstGeom prst="rect">
            <a:avLst/>
          </a:prstGeom>
        </p:spPr>
        <p:txBody>
          <a:bodyPr vert="horz" lIns="51206" tIns="25603" rIns="51206" bIns="25603" rtlCol="0" anchor="ctr"/>
          <a:lstStyle>
            <a:lvl1pPr algn="r">
              <a:defRPr sz="700">
                <a:solidFill>
                  <a:schemeClr val="tx1">
                    <a:tint val="75000"/>
                  </a:schemeClr>
                </a:solidFill>
              </a:defRPr>
            </a:lvl1pPr>
          </a:lstStyle>
          <a:p>
            <a:pPr defTabSz="512064"/>
            <a:fld id="{B6F15528-21DE-4FAA-801E-634DDDAF4B2B}" type="slidenum">
              <a:rPr lang="en-US" smtClean="0">
                <a:solidFill>
                  <a:prstClr val="black">
                    <a:tint val="75000"/>
                  </a:prstClr>
                </a:solidFill>
              </a:rPr>
              <a:pPr defTabSz="512064"/>
              <a:t>‹#›</a:t>
            </a:fld>
            <a:endParaRPr lang="en-US">
              <a:solidFill>
                <a:prstClr val="black">
                  <a:tint val="75000"/>
                </a:prstClr>
              </a:solidFill>
            </a:endParaRPr>
          </a:p>
        </p:txBody>
      </p:sp>
    </p:spTree>
    <p:extLst>
      <p:ext uri="{BB962C8B-B14F-4D97-AF65-F5344CB8AC3E}">
        <p14:creationId xmlns:p14="http://schemas.microsoft.com/office/powerpoint/2010/main" val="20459126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512064" rtl="0" eaLnBrk="1" latinLnBrk="0" hangingPunct="1">
        <a:spcBef>
          <a:spcPct val="0"/>
        </a:spcBef>
        <a:buNone/>
        <a:defRPr sz="2500" kern="1200">
          <a:solidFill>
            <a:schemeClr val="tx1"/>
          </a:solidFill>
          <a:latin typeface="+mj-lt"/>
          <a:ea typeface="+mj-ea"/>
          <a:cs typeface="+mj-cs"/>
        </a:defRPr>
      </a:lvl1pPr>
    </p:titleStyle>
    <p:bodyStyle>
      <a:lvl1pPr marL="192024" indent="-192024" algn="l" defTabSz="512064"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416052" indent="-160020" algn="l" defTabSz="512064" rtl="0" eaLnBrk="1" latinLnBrk="0" hangingPunct="1">
        <a:spcBef>
          <a:spcPct val="20000"/>
        </a:spcBef>
        <a:buFont typeface="Arial" pitchFamily="34" charset="0"/>
        <a:buChar char="–"/>
        <a:defRPr sz="1600" kern="1200">
          <a:solidFill>
            <a:schemeClr val="tx1"/>
          </a:solidFill>
          <a:latin typeface="+mn-lt"/>
          <a:ea typeface="+mn-ea"/>
          <a:cs typeface="+mn-cs"/>
        </a:defRPr>
      </a:lvl2pPr>
      <a:lvl3pPr marL="640080" indent="-128016" algn="l" defTabSz="512064" rtl="0" eaLnBrk="1" latinLnBrk="0" hangingPunct="1">
        <a:spcBef>
          <a:spcPct val="20000"/>
        </a:spcBef>
        <a:buFont typeface="Arial" pitchFamily="34" charset="0"/>
        <a:buChar char="•"/>
        <a:defRPr sz="1300" kern="1200">
          <a:solidFill>
            <a:schemeClr val="tx1"/>
          </a:solidFill>
          <a:latin typeface="+mn-lt"/>
          <a:ea typeface="+mn-ea"/>
          <a:cs typeface="+mn-cs"/>
        </a:defRPr>
      </a:lvl3pPr>
      <a:lvl4pPr marL="896112" indent="-128016" algn="l" defTabSz="512064"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1152144" indent="-128016" algn="l" defTabSz="512064"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1408176" indent="-128016" algn="l" defTabSz="512064" rtl="0" eaLnBrk="1" latinLnBrk="0" hangingPunct="1">
        <a:spcBef>
          <a:spcPct val="20000"/>
        </a:spcBef>
        <a:buFont typeface="Arial" pitchFamily="34" charset="0"/>
        <a:buChar char="•"/>
        <a:defRPr sz="1100" kern="1200">
          <a:solidFill>
            <a:schemeClr val="tx1"/>
          </a:solidFill>
          <a:latin typeface="+mn-lt"/>
          <a:ea typeface="+mn-ea"/>
          <a:cs typeface="+mn-cs"/>
        </a:defRPr>
      </a:lvl6pPr>
      <a:lvl7pPr marL="1664208" indent="-128016" algn="l" defTabSz="512064" rtl="0" eaLnBrk="1" latinLnBrk="0" hangingPunct="1">
        <a:spcBef>
          <a:spcPct val="20000"/>
        </a:spcBef>
        <a:buFont typeface="Arial" pitchFamily="34" charset="0"/>
        <a:buChar char="•"/>
        <a:defRPr sz="1100" kern="1200">
          <a:solidFill>
            <a:schemeClr val="tx1"/>
          </a:solidFill>
          <a:latin typeface="+mn-lt"/>
          <a:ea typeface="+mn-ea"/>
          <a:cs typeface="+mn-cs"/>
        </a:defRPr>
      </a:lvl7pPr>
      <a:lvl8pPr marL="1920240" indent="-128016" algn="l" defTabSz="512064" rtl="0" eaLnBrk="1" latinLnBrk="0" hangingPunct="1">
        <a:spcBef>
          <a:spcPct val="20000"/>
        </a:spcBef>
        <a:buFont typeface="Arial" pitchFamily="34" charset="0"/>
        <a:buChar char="•"/>
        <a:defRPr sz="1100" kern="1200">
          <a:solidFill>
            <a:schemeClr val="tx1"/>
          </a:solidFill>
          <a:latin typeface="+mn-lt"/>
          <a:ea typeface="+mn-ea"/>
          <a:cs typeface="+mn-cs"/>
        </a:defRPr>
      </a:lvl8pPr>
      <a:lvl9pPr marL="2176272" indent="-128016" algn="l" defTabSz="512064" rtl="0" eaLnBrk="1" latinLnBrk="0" hangingPunct="1">
        <a:spcBef>
          <a:spcPct val="20000"/>
        </a:spcBef>
        <a:buFont typeface="Arial" pitchFamily="34" charset="0"/>
        <a:buChar char="•"/>
        <a:defRPr sz="1100" kern="1200">
          <a:solidFill>
            <a:schemeClr val="tx1"/>
          </a:solidFill>
          <a:latin typeface="+mn-lt"/>
          <a:ea typeface="+mn-ea"/>
          <a:cs typeface="+mn-cs"/>
        </a:defRPr>
      </a:lvl9pPr>
    </p:bodyStyle>
    <p:otherStyle>
      <a:defPPr>
        <a:defRPr lang="en-US"/>
      </a:defPPr>
      <a:lvl1pPr marL="0" algn="l" defTabSz="512064" rtl="0" eaLnBrk="1" latinLnBrk="0" hangingPunct="1">
        <a:defRPr sz="1000" kern="1200">
          <a:solidFill>
            <a:schemeClr val="tx1"/>
          </a:solidFill>
          <a:latin typeface="+mn-lt"/>
          <a:ea typeface="+mn-ea"/>
          <a:cs typeface="+mn-cs"/>
        </a:defRPr>
      </a:lvl1pPr>
      <a:lvl2pPr marL="256032" algn="l" defTabSz="512064" rtl="0" eaLnBrk="1" latinLnBrk="0" hangingPunct="1">
        <a:defRPr sz="1000" kern="1200">
          <a:solidFill>
            <a:schemeClr val="tx1"/>
          </a:solidFill>
          <a:latin typeface="+mn-lt"/>
          <a:ea typeface="+mn-ea"/>
          <a:cs typeface="+mn-cs"/>
        </a:defRPr>
      </a:lvl2pPr>
      <a:lvl3pPr marL="512064" algn="l" defTabSz="512064" rtl="0" eaLnBrk="1" latinLnBrk="0" hangingPunct="1">
        <a:defRPr sz="1000" kern="1200">
          <a:solidFill>
            <a:schemeClr val="tx1"/>
          </a:solidFill>
          <a:latin typeface="+mn-lt"/>
          <a:ea typeface="+mn-ea"/>
          <a:cs typeface="+mn-cs"/>
        </a:defRPr>
      </a:lvl3pPr>
      <a:lvl4pPr marL="768096" algn="l" defTabSz="512064" rtl="0" eaLnBrk="1" latinLnBrk="0" hangingPunct="1">
        <a:defRPr sz="1000" kern="1200">
          <a:solidFill>
            <a:schemeClr val="tx1"/>
          </a:solidFill>
          <a:latin typeface="+mn-lt"/>
          <a:ea typeface="+mn-ea"/>
          <a:cs typeface="+mn-cs"/>
        </a:defRPr>
      </a:lvl4pPr>
      <a:lvl5pPr marL="1024128" algn="l" defTabSz="512064" rtl="0" eaLnBrk="1" latinLnBrk="0" hangingPunct="1">
        <a:defRPr sz="1000" kern="1200">
          <a:solidFill>
            <a:schemeClr val="tx1"/>
          </a:solidFill>
          <a:latin typeface="+mn-lt"/>
          <a:ea typeface="+mn-ea"/>
          <a:cs typeface="+mn-cs"/>
        </a:defRPr>
      </a:lvl5pPr>
      <a:lvl6pPr marL="1280160" algn="l" defTabSz="512064" rtl="0" eaLnBrk="1" latinLnBrk="0" hangingPunct="1">
        <a:defRPr sz="1000" kern="1200">
          <a:solidFill>
            <a:schemeClr val="tx1"/>
          </a:solidFill>
          <a:latin typeface="+mn-lt"/>
          <a:ea typeface="+mn-ea"/>
          <a:cs typeface="+mn-cs"/>
        </a:defRPr>
      </a:lvl6pPr>
      <a:lvl7pPr marL="1536192" algn="l" defTabSz="512064" rtl="0" eaLnBrk="1" latinLnBrk="0" hangingPunct="1">
        <a:defRPr sz="1000" kern="1200">
          <a:solidFill>
            <a:schemeClr val="tx1"/>
          </a:solidFill>
          <a:latin typeface="+mn-lt"/>
          <a:ea typeface="+mn-ea"/>
          <a:cs typeface="+mn-cs"/>
        </a:defRPr>
      </a:lvl7pPr>
      <a:lvl8pPr marL="1792224" algn="l" defTabSz="512064" rtl="0" eaLnBrk="1" latinLnBrk="0" hangingPunct="1">
        <a:defRPr sz="1000" kern="1200">
          <a:solidFill>
            <a:schemeClr val="tx1"/>
          </a:solidFill>
          <a:latin typeface="+mn-lt"/>
          <a:ea typeface="+mn-ea"/>
          <a:cs typeface="+mn-cs"/>
        </a:defRPr>
      </a:lvl8pPr>
      <a:lvl9pPr marL="2048256" algn="l" defTabSz="512064" rtl="0" eaLnBrk="1" latinLnBrk="0" hangingPunct="1">
        <a:defRPr sz="1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6.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9.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7.xml"/><Relationship Id="rId7" Type="http://schemas.openxmlformats.org/officeDocument/2006/relationships/image" Target="../media/image2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0.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3.png"/><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4.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8.xml"/><Relationship Id="rId7" Type="http://schemas.openxmlformats.org/officeDocument/2006/relationships/image" Target="../media/image6.sv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2.sv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2.sv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6.sv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6.sv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7.xml"/><Relationship Id="rId7" Type="http://schemas.openxmlformats.org/officeDocument/2006/relationships/image" Target="../media/image6.sv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image" Target="../media/image6.sv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3364" y="116632"/>
            <a:ext cx="8640960" cy="6624736"/>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1489"/>
                </a:lnSpc>
                <a:spcBef>
                  <a:spcPct val="0"/>
                </a:spcBef>
              </a:pPr>
              <a:endParaRPr/>
            </a:p>
          </p:txBody>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8999" y="-748301"/>
            <a:ext cx="2051489" cy="1496965"/>
          </a:xfrm>
          <a:prstGeom prst="rect">
            <a:avLst/>
          </a:prstGeom>
        </p:spPr>
      </p:pic>
      <p:sp>
        <p:nvSpPr>
          <p:cNvPr id="6" name="TextBox 6"/>
          <p:cNvSpPr txBox="1"/>
          <p:nvPr/>
        </p:nvSpPr>
        <p:spPr>
          <a:xfrm>
            <a:off x="0" y="1814762"/>
            <a:ext cx="9324528" cy="897682"/>
          </a:xfrm>
          <a:prstGeom prst="rect">
            <a:avLst/>
          </a:prstGeom>
        </p:spPr>
        <p:txBody>
          <a:bodyPr wrap="square" lIns="0" tIns="0" rIns="0" bIns="0" rtlCol="0" anchor="t">
            <a:spAutoFit/>
          </a:bodyPr>
          <a:lstStyle/>
          <a:p>
            <a:pPr algn="ctr">
              <a:lnSpc>
                <a:spcPts val="7000"/>
              </a:lnSpc>
            </a:pPr>
            <a:r>
              <a:rPr lang="en-US" sz="5400" dirty="0">
                <a:solidFill>
                  <a:srgbClr val="FFFFFF"/>
                </a:solidFill>
                <a:latin typeface="DM Sans Bold"/>
              </a:rPr>
              <a:t>Final Project Presentation</a:t>
            </a:r>
          </a:p>
        </p:txBody>
      </p:sp>
      <p:sp>
        <p:nvSpPr>
          <p:cNvPr id="7" name="TextBox 7"/>
          <p:cNvSpPr txBox="1"/>
          <p:nvPr/>
        </p:nvSpPr>
        <p:spPr>
          <a:xfrm>
            <a:off x="1403649" y="2564904"/>
            <a:ext cx="5976664" cy="589905"/>
          </a:xfrm>
          <a:prstGeom prst="rect">
            <a:avLst/>
          </a:prstGeom>
        </p:spPr>
        <p:txBody>
          <a:bodyPr wrap="square" lIns="0" tIns="0" rIns="0" bIns="0" rtlCol="0" anchor="t">
            <a:spAutoFit/>
          </a:bodyPr>
          <a:lstStyle/>
          <a:p>
            <a:pPr algn="ctr">
              <a:lnSpc>
                <a:spcPts val="2279"/>
              </a:lnSpc>
            </a:pPr>
            <a:endParaRPr lang="en-US" sz="2100" dirty="0">
              <a:solidFill>
                <a:srgbClr val="FFFFFF"/>
              </a:solidFill>
              <a:latin typeface="DM Sans Italics"/>
            </a:endParaRPr>
          </a:p>
          <a:p>
            <a:pPr algn="ctr">
              <a:lnSpc>
                <a:spcPts val="2279"/>
              </a:lnSpc>
            </a:pPr>
            <a:r>
              <a:rPr lang="en-US" sz="2100" dirty="0">
                <a:solidFill>
                  <a:srgbClr val="FFFFFF"/>
                </a:solidFill>
                <a:latin typeface="DM Sans Italics"/>
              </a:rPr>
              <a:t>INFO6105 – Data Sci. Eng. Methods</a:t>
            </a:r>
          </a:p>
        </p:txBody>
      </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37710" y="3998168"/>
            <a:ext cx="1440180" cy="2743200"/>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1040624" y="5033270"/>
            <a:ext cx="1711478" cy="1742596"/>
          </a:xfrm>
          <a:prstGeom prst="rect">
            <a:avLst/>
          </a:prstGeom>
        </p:spPr>
      </p:pic>
      <p:sp>
        <p:nvSpPr>
          <p:cNvPr id="10" name="TextBox 9"/>
          <p:cNvSpPr txBox="1"/>
          <p:nvPr/>
        </p:nvSpPr>
        <p:spPr>
          <a:xfrm>
            <a:off x="5796136" y="4581129"/>
            <a:ext cx="2881754" cy="1323439"/>
          </a:xfrm>
          <a:prstGeom prst="rect">
            <a:avLst/>
          </a:prstGeom>
          <a:noFill/>
        </p:spPr>
        <p:txBody>
          <a:bodyPr wrap="square" lIns="91439" tIns="45720" rIns="91439" bIns="45720" rtlCol="0">
            <a:spAutoFit/>
          </a:bodyPr>
          <a:lstStyle/>
          <a:p>
            <a:r>
              <a:rPr lang="en-IN" sz="2000" b="1" dirty="0">
                <a:solidFill>
                  <a:schemeClr val="bg1"/>
                </a:solidFill>
                <a:latin typeface="DM Sans Bold"/>
              </a:rPr>
              <a:t>Presented By</a:t>
            </a:r>
            <a:r>
              <a:rPr lang="en-IN" sz="2000" dirty="0">
                <a:solidFill>
                  <a:schemeClr val="bg1"/>
                </a:solidFill>
                <a:latin typeface="DM Sans Bold"/>
              </a:rPr>
              <a:t>:</a:t>
            </a:r>
          </a:p>
          <a:p>
            <a:endParaRPr lang="en-IN" sz="2000" dirty="0">
              <a:solidFill>
                <a:schemeClr val="bg1"/>
              </a:solidFill>
              <a:latin typeface="DM Sans Bold"/>
            </a:endParaRPr>
          </a:p>
          <a:p>
            <a:r>
              <a:rPr lang="en-IN" sz="2000" dirty="0">
                <a:solidFill>
                  <a:schemeClr val="bg1"/>
                </a:solidFill>
                <a:latin typeface="DM Sans Bold"/>
              </a:rPr>
              <a:t>Vijaya Bharti</a:t>
            </a:r>
          </a:p>
          <a:p>
            <a:r>
              <a:rPr lang="en-IN" sz="2000" dirty="0">
                <a:solidFill>
                  <a:schemeClr val="bg1"/>
                </a:solidFill>
                <a:latin typeface="DM Sans Bold"/>
              </a:rPr>
              <a:t>Sai Sindhu Thondapu</a:t>
            </a:r>
          </a:p>
        </p:txBody>
      </p:sp>
      <p:pic>
        <p:nvPicPr>
          <p:cNvPr id="21" name="Audio 20">
            <a:hlinkClick r:id="" action="ppaction://media"/>
            <a:extLst>
              <a:ext uri="{FF2B5EF4-FFF2-40B4-BE49-F238E27FC236}">
                <a16:creationId xmlns:a16="http://schemas.microsoft.com/office/drawing/2014/main" id="{4A875E8D-7124-FDAC-41C3-4CBE4C59FE1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381192398"/>
      </p:ext>
    </p:extLst>
  </p:cSld>
  <p:clrMapOvr>
    <a:masterClrMapping/>
  </p:clrMapOvr>
  <mc:AlternateContent xmlns:mc="http://schemas.openxmlformats.org/markup-compatibility/2006">
    <mc:Choice xmlns:p14="http://schemas.microsoft.com/office/powerpoint/2010/main" Requires="p14">
      <p:transition spd="slow" p14:dur="2000" advTm="15827"/>
    </mc:Choice>
    <mc:Fallback>
      <p:transition spd="slow" advTm="15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79" y="6109519"/>
            <a:ext cx="2051489" cy="1496965"/>
          </a:xfrm>
          <a:prstGeom prst="rect">
            <a:avLst/>
          </a:prstGeom>
        </p:spPr>
      </p:pic>
      <p:sp>
        <p:nvSpPr>
          <p:cNvPr id="4" name="TextBox 4"/>
          <p:cNvSpPr txBox="1"/>
          <p:nvPr/>
        </p:nvSpPr>
        <p:spPr>
          <a:xfrm>
            <a:off x="460376" y="836714"/>
            <a:ext cx="5695800" cy="359073"/>
          </a:xfrm>
          <a:prstGeom prst="rect">
            <a:avLst/>
          </a:prstGeom>
        </p:spPr>
        <p:txBody>
          <a:bodyPr wrap="square" lIns="0" tIns="0" rIns="0" bIns="0" rtlCol="0" anchor="t">
            <a:spAutoFit/>
          </a:bodyPr>
          <a:lstStyle/>
          <a:p>
            <a:pPr>
              <a:lnSpc>
                <a:spcPts val="2772"/>
              </a:lnSpc>
            </a:pPr>
            <a:r>
              <a:rPr lang="en-US" sz="2500" dirty="0">
                <a:solidFill>
                  <a:srgbClr val="8CA9AD"/>
                </a:solidFill>
                <a:latin typeface="DM Sans Bold"/>
              </a:rPr>
              <a:t>SEARCHING FOR CORRELATIONS</a:t>
            </a:r>
          </a:p>
        </p:txBody>
      </p:sp>
      <p:sp>
        <p:nvSpPr>
          <p:cNvPr id="5" name="TextBox 5"/>
          <p:cNvSpPr txBox="1"/>
          <p:nvPr/>
        </p:nvSpPr>
        <p:spPr>
          <a:xfrm>
            <a:off x="463288" y="1556792"/>
            <a:ext cx="4324736" cy="2333972"/>
          </a:xfrm>
          <a:prstGeom prst="rect">
            <a:avLst/>
          </a:prstGeom>
        </p:spPr>
        <p:txBody>
          <a:bodyPr wrap="square" lIns="0" tIns="0" rIns="0" bIns="0" rtlCol="0" anchor="t">
            <a:spAutoFit/>
          </a:bodyPr>
          <a:lstStyle/>
          <a:p>
            <a:pPr algn="just">
              <a:lnSpc>
                <a:spcPts val="2156"/>
              </a:lnSpc>
            </a:pPr>
            <a:r>
              <a:rPr lang="en-US" sz="1400" dirty="0">
                <a:solidFill>
                  <a:srgbClr val="737373"/>
                </a:solidFill>
                <a:latin typeface="DM Sans"/>
              </a:rPr>
              <a:t>We compute the correlations between every attribute to gain insights into how each attribute is related to the target variable, i.e., the median house value. Correlation coefficients range from -1 to 1, with values close to -1 indicating a strong negative correlation, values close to 1 indicating a strong positive correlation, and values close to 0 indicating no correlation.</a:t>
            </a:r>
          </a:p>
        </p:txBody>
      </p:sp>
      <p:sp>
        <p:nvSpPr>
          <p:cNvPr id="6" name="AutoShape 2" descr="data:image/png;base64,iVBORw0KGgoAAAANSUhEUgAAAaYAAAERCAYAAAAwvgPOAAAABHNCSVQICAgIfAhkiAAAAAlwSFlz%0AAAALEgAACxIB0t1+/AAAADl0RVh0U29mdHdhcmUAbWF0cGxvdGxpYiB2ZXJzaW9uIDIuMS4wLCBo%0AdHRwOi8vbWF0cGxvdGxpYi5vcmcvpW3flQAAIABJREFUeJzsvVmPXVeW5/fb0xnufGNiMIKTpFQO%0AJVVOlVVZ7m4bbRhww10vDfRDt/vJEwzbX8CuNz8Y7gd/AbthG7DbLvvdaBuwG0Z7KHcNOVQOylIr%0AJYoiGWQwpjufee/th30iGKRIUVKlMinp/gGC5D1373umvdZea/3XWsJ7zxprrLHGGmu8LJC/6RNY%0AY4011lhjjctYK6Y11lhjjTVeKqwV0xprrLHGGi8V1oppjTXWWGONlwprxbTGGmusscZLhbViWmON%0ANdZY46XCWjGtscYaa6zxUmGtmNZYY4011nipsFZMa6yxxhprvFTQv+kT+Dxia2vL37p16zd9Gmus%0AscYanyv88Ic/PPHeb7/oe2vF9Clw69YtfvCDH/ymT2ONNdZY43MFIcQHH+d7a1feGmusscYaLxXW%0AimmNNdZYY42XCmvFtMYaa6yxxkuFtWJaY4011ljjpcJaMa2xxhprrPFS4dfKyhNC/DPg94Gm/ejA%0Ae/+19tg/AP4hsAX8H8C/470/a49tAP8N8K8DJ8Afeu//6NK8n8nYzwJN46icI5ISrSXOeaz3KCEA%0AqK0DwCiJlOKJcUVjER60lh86fo7z+YQHL0D4MKf1Hqyn8I6e1iSJvvh+bR1VbcmqBqkEfWNQRuKt%0AZ1nWFI2lG2m0lNTWIaUgkpKG8DtF0zBdlSglSI0B4VmuajBghEQpSao0QsI0K5mXJTjQQlB6hwKU%0AUnQiTWIMeMe9kyWZa+hEGgVkjUU7yXgQoaQC76lqC0qQKMl0VRFF4XdWtiFCEscaLSS9xGCd52yV%0AsywqdHvvy9pincMjiJUkTQyp0kRG4YG6sZSNxeHx1uMFYD2VdSSJphdFOOdYVDXCeZwHrQV4gVKC%0AunF475FSYBuPjAV5VjMraoySpEbRjQ1aSYqyoXYOIaGuHbFRxEZTNxZP2EFaDzv9FCEky6qisQ7p%0AASmItaJxjqxskApO5wWnRcVGx9BVmtxaUqNQQlLYhrrxaCXQSPq9CN9AaZtwT7wnMoqdbod+HLGq%0Aa2ZZiRMeLSUREmEkkZQ478nrJryXUuIlCKBsLBrJuBtTWofznkEcERmFc2HMyTJjtqrodjTjJGWY%0ARMyrig9O58yyktgotnoJxmi0E0zqgum8ZmcUM0pTvPU4FW7MLC8pK4tUEBnNKI4ovIPGM+onxEKR%0AO4t04BUXzzOSin5sEErgnL9YP/biXgo6WodnIAWJVlgf1sz5mi0bS23DM+sYTW0dy6pGCkE/CnM3%0AjWt/T4b3iHAOubVIQAiBEgKtJUqID63ZREhQAmsdDkiVulijDZ5IBnlwLj+UEHgR/n5aTlyWQcDF%0Av6UUF7Lo6THn9+Uf//An/PlbK77/Zo9/63e//WlE4MeC+HV2sG0V0//gvf+vn/r8DeBPgD8AfgT8%0AI0B67/9+e/x/IqzNfxf4NvBPgL/mvX/rsxz7PHzve9/zn4YuPs0qfn4wwzqPkoKv7PQo6rBoa+so%0AG8ssCzp7px9zc6tLYhTTrOLHdyc8mOYsipqbGx1e3elzczMcP0dRWw5nBXnVcLqq6Ceaw1nO2apm%0Asqx4/2TJziBm0DH8rTeusjtM+eB0xdsPFvzZnROO5wVJpLi+0eF3bm7wzuGCvzyckRUNxig2exFa%0ASBIjkVIySg33Tpe8dbhkuqoorWMQa8raUjlPXtV0YsMw1oy7Mcuq4cFkxSyzNGH9XAhdraCbCMZp%0AwtE8Z1k93r1cRgSkGhzQeJAeKgdGgnUgBAgZPo8j2OolJEqSNY6jZUFeht+07e/adl4FdDSMuhFp%0AbNB4ZmVN1TSUtadd7zSWIPwk9BJJ3Qhqa8kqiCKwDUQaahvm9wSFIgVUDdSXrkUBkQjzWQ/WhmtW%0AgJQgXPjbu3C9vRi0UWx0EiZFRVnUeAGxUjhcEB4OZtXz30FJmOvyOUhAC6j84/thgHFHsTNImBc1%0A86IiK8O1GQ2pNgjhaTw01mGtQwgwRlDVHgibFKNgkCqMitjpR3xtt8+irPnRBxPeP1lSluHeXNtK%0AGKUR9yYrjhb2iXPsGbA15Jc+20ghEgplPLOlo7JwftlJe/8iEzZ4w07ERidCK8ksq4Lg9xApwdVx%0Ah1vjDq9d6ZNVNWeritmq4f2zJXlZA5JBotgedtjqx3SNItKCZRE2LXltOVoUVLVjs5+wMzDMM8vD%0AeUGsBHvDhGubfRZFRWIUSgi2eglVY3n/dEVRNZysKkaJYdg13NjoIhAsy5pJXnLnKKOfahZ5w/Yg%0A5nRVMU413STijb0Bk6xmmGqkkAxSTV45KmsRCK4OE9JIsztMLuTEZRlUVBaEJzEa5z2b3YheYpBC%0APDHmXK78vf/yn/Fo+fgZ7A/hj//wD57/sj0DQogfeu+/98LvvSSK6T8Hbnnv/0H7/9eAvwQ2Ceto%0AArzpvX+nPf6PCdbWf/JZjfXeL553HZ9GMTWN40/ePyXRkiTSZGXNvUnO926MiYzizsmSR/OSG5sd%0ApBCUjWW7n3BtmPJnd844XZVklQU8tfW8utNlf9jh5mYXKcNu7+5ZhpJwtChx1vFgVnCyLBHC89bB%0AHCUEm72Y3UFC0Vj+la9tc7wo+dP3Trl9siRSEudBCU8koXDgHCgpeDAtaJzlW9dHLEtHYx1dA289%0AWDDNKqRU1HXJaeYxohWoAryHUSLJLeSFo2yFr3vGPUqA4hPd1edDEnbu/Qichdw+Vkgf9cZHQGLC%0Av72DygZl8vT5RgRBqHisXM+ViuWzgeHxNYwiyFpJ7Nvze9G1fVKc38NEQuPC9dn2PM6PWcCooLDP%0A75EHEhE2G0UDo47gla0ey8rS0RLnLO+c5FQ1OB/mce2c5Sc4P8OTiv5pCGC7A4sCOolknEhqJHlR%0AExvFINZ0OjHDOCjgzU7MJK95/2zJfFmilcLjySrLK5tddscpk2XFMI3Y6sd8cLri0TzHKMkgMdSN%0A42xZorXk5maPRVGzqhv6JuK7N8fMy4aqaRh2DJOsZpHVFNaCEyyqhtd3e9gGwLHRi/nLgzkIyGtL%0ALCV3pxlv7g8oas9W1zDJG75/a4Mo0pRVw9Gy4tvXhhyvaqx17I4SdgcJ1sGNjQ7O+QsZpLXkxx+c%0A4b3gOzdG3J/kOO/53isb4KG2nhsbHQDunmX8k5++xX/xvx9/6B7/p393/xNZTh9XMf0mYkz/UAhx%0AIoT4YyHE32w/ewP4yfkXvPfvEdb9V9s/9lyxtPhJO+azHPsEhBD/vhDiB0KIHxwff/gBvQiVc1jn%0ASaLgQou0orbBvLfnmwMBUgi0kgghaKwjt5bS2vYzSKPgVvDWPzb3w0XivEcKgXUeo1Vw/RHMcOeh%0Amxhq60ljTV5bFquKxjkq6zFKEWmNUsEaWpYEy04H948UrQDxAu+Ci2BVeizBDScEmCjCA6rdhhsd%0AXi/funyCOyQI7w/dX4Ll8EnwPD+0oLUCaAVf+5ZL8dG+63MLxwO1B1RrfT3ju+7S355gsZ3P8ax5%0A/6pQPBbeHi4uUojwb0EQ1L8qiEt/vAQlH1tXgnAvhWj/L8MfJcK5KUAZsAKUBo9AKomSgtx5ci/w%0AHrQOz9yYcG2unfvj4vxZPm+MArwI68Y6R944JAIhFAiF0CpYo15QVJbagxQSa8P6EVIgL1xcYBuB%0AEALnCe+zD2OllBilcUJQe4/zgsiosJaEoHQNSguscyitqGtHVXuMUVgPcaTCM/SCyjqsFzTOU3tI%0AjaaxYIykcZ5IGbwHJVVwl2qJdcEk9z6426SASEvqxiGFwLWfX5ZBTeOQUqJU2AQbLfGEDbRW8mLM%0AuVz589vZM+/xn/58+czP/6r4dSum/xh4FdgnuM3+l9ZK6QGzp747A/ovOMZnOPYJeO//kff+e977%0A721vv7CixocQybAwiyo4qKrGYpREeC581bQvfGNDbEIrSaoUsVLtZ5BXTRAYSmCUvBirhLh4CZUU%0A1I0l0erCNy4FrIoaowR52ZAaRb8bhZiBCu6oqmmCD9s5enGwlGxjsd5hfbAgJB4hgyLsxgIFNNaG%0AWFVVhV20BRxUtcM6qOsG5z2utcCe5aLz5+M+AZ41z8VchB2Gc1DVrVXhnz8GLllFDpQP7iP/nPM9%0A/+xckRXt4Gft4J9lHX5StLf0wl1lbbg268N1uef89qeFv/RHuOAmPT+H83vp29/1Lvyx/rEVZev2%0AHjYg8DgbhGIqBanwCAFNE6zZug6C6ELpfkycvy7PG2MB2zia1lp2jWNV1zS2AW/xjQ0bD+FJIoUR%0A4Lxr44MW7zzOBRepEqC0DzHDdgMpRBjrnKO2DdJ7jBBIEeKfto2txVJjG4+SEttYjJFERlDXFiWg%0ArMIJeuGJlEQJj5YCIyCvG7QKcUctBZWtW0VrQ1yxcSgpwPmLOJXzUDUOo+XFZlUJ8YQMCvFth7We%0AWCvqxiEI8evGuosx53Lld1/tPPMef//N3id4Yh8fv1byg/f+Ty/9978TQvybwN8GlsDgqa8PgAXh%0A3X/eMT7Dsb9SaC15c3/Izw9mrKoSJQV//StbFLUjry0bvZhuop+IMe2NUiKjePPakB/fnbAsm4sY%0A03Yv4eoovQhSShn8woezgo5RnFaWW1tdEiM5W9W8ttXn/ZMlUkBhLX/rzRBjkkLy1StDplnFo3lB%0AGiv2N7pPxJiWeU0nkoxGMYu8YaMXhQBzGpw6f3F/xjyvqTDc2pAUjae0jlVZ0081/diwn2qmq5rT%0AVcGqfCxgzxEB3RRudtOPjDFJIKYVOlxyqbVuQ9XGmJyHWMHmIMJIRdE4pquSvHp2jEnSxlUGmq7W%0ASCmYZxUNFlUEt2TTuvXODbtUt+5KF2JKiQnC1mgo68eC/dzKeJab8nxneC7QL+5HS1wR7fW59rPY%0AQKIFtfUk7QRGCLzw7cbmo2NMz/p9cek+vijGlH7CGNOwjTGVTrI/Ti5iTLV4MsZ04xPGmEZxsNTB%0AUpY8M8Zk2uez1dcM0ohYSaZFRRSpQPzQks1u/ESMSSqBFgPeF+cxJsXWOGajnzJIY64OOhcxpqvD%0AlFEn4mhRULQxpq/u9Z+IMX1tp38RY+qnGiUMW72E7d6TMab9YYqRktd2u3gPy7zilZ0Od45zrgwS%0AFnnD772yeRFjiiPDv3Zrk0lW05EQpRH7Gx3yyhFrgdCaXqSxDnaHSdicSnEhg2xl2Rt2QHjmRUMv%0A0Wx2I8raXcSYzmXL7jDhD775Bv/9//fhGNNnRYD4TdfKC28wvAV86/xDIcSrBPnzDmFNaiHE6977%0AX7Zf+VY7hs9w7K8co07E77+y+YlZeaNOxL/8le0XsvISo7ix0cF6z+stK++Nq8OPZOW9vtNnd5Dw%0A2k6HvAwuh1c3+nQ7hr/x2jbzouL94wW9xJAYTVE1WODVjR4NnvvTjL/vLVle44THOUmkJbNFyWlZ%0AcaWfssprlFEs84qsdtRNxb1JyU7fBDKBgLLxfOvGiK9sD4iUuGDlKSk4nNc8OpszXTm6Hc2NrR4S%0AuHuaszWIuLWRMsstSM9XNnos6prjRc1GxyCQpJEiqxo6kaSsG7SUSCVY5BX3ZgVaSXpacVo2dLTh%0Ale0ORdFwf5rTTTTWBXfGncMFDsckcxRljvMRGz3F6aLm9atdrm/12OwYpnnD4awgyys2Rl1iBVnp%0AKWzFVjfh0dkSJ4JwiyNFWTlG3Yiyauikim4S8co4ITGadycrHp6umCwLEIZxqrgy6rGqGm6M08Cs%0AksF62u5HFLXlwSLnzuGCh7OcXqrJSk9sBL2uJjWGZV4hpWSrZ+hIw/5Oh1Qoamdfelbeo0mFUI5+%0AnCCcZ2uYEEv5TFZe5izvHWYcLXP6SUTVOIaxYXMYcW2QorR86Vh5jfecLEpKG9b69vdikOJXxsp7%0AWgbBi1l553Ll//3Df+OLx8oTQoyA7wP/F2Ez/PcI7rzvEhTkP+cxO+6/AvQlZt3/TFBi/x6BWfe/%0A8iSz7jMZ+zx8Wlbey4hz0oRRIbbVWHcR+Dx/0e+dZXTjx3uYVdlwvQ2MXj7mvOfdR0uub6TEWnH7%0AeMG9sxXd2CBl8Hnf3EpJjebeWcayDG7CRCvG3SgoVQfXRukF1f3eJOPRvCAxilVV89bBnJ1Bwv4o%0AZdgxHE4LtnoRaaS5OkpJWsF39yzDOcckr4NL0Xu+e2NMJ9YUteWD0xUfHC9592TFTj9hb5Sw1Y95%0ANCvZ7kc8mBYYKYgjhfeeTqTIa8uDSc7tkyUfnGYYKUgjzU4v5o3rQ17b7OGFYG+QcGey4tG0wCiB%0A0ZKqcfQSTcdoKus4XVYUdcOybABBpENEZ9wxjDoRiVEsy4a3H87xwKqq2eklAPQShfeCVza7JLF+%0A4plZ77l3luG9560Hc2ItmWQVWoa4xU4/5utXB2x1YkrnOF4EusHTTKzzd+N59OFP+o590nk+aszT%0AKRHPm7dpHG8fzvjl0YpICYSU9CPF/kaHWy1p6GXCi9biFwEfl/zw67SYDPCfAV8neAzeBv6O9/5f%0AAAgh/gPgfySw6f4p8G9fGvsfAf8tcAScAv+h9/4tgFbBfFZjv/A4D25qFQSSVpKyaUIQlcc+5sa6%0Ai8Vy7n8GnjhW1cERFGtFZR2N9bx7lHF1lHBlmHB1lLAsHF+/0mV/3OHgLONgljNIDTv9hEgrzpYl%0Ad85WF/GyvGqQMizUfhKxM0gYJoorg4TaOkQrlC5vr6QU7PRjfnR30gaCFTsdw9GiZE8I7p6tOF4W%0A1N4zSAxZVXO8CMHjvWHKdj/meFbST83FNZ8tKryAK/2Ys6zEuxSpJIkSZNZzvChItWLUjRBK0Is1%0Af3K65GRZIhG8st1l1BmAgCvDhNe2epTO8d7xgl8cLHg4qximhr1xcKFoKchrSxoprPNoGfFgmodc%0Ar0ix2TXcm+Zs9iJSo9npxxfCWgqBal27TWMpreZKP7hplBS8d7QiH1ka6+kl+uIaD2fFhRA8pwif%0AxyieVlofF59mnvMxjXPgYW+U0rm0MZJSUNXuI+ctasv9s4zTVc1OL8J5T6QVlfVs9+OXUtC/aC1+%0AmfBrU0ze+2Pgdz/i+B8Bf/ScY2fA3/l1j/0y4IWK51LsqmyaZ/qfz48B7AxiGht24kYLdocxV4YJ%0ARgX3Y9VYpBT0jeYrO32kFBgliHQ4drqquD4KbhbbOA6zBilDHANgsxsBgrKyPFqW7I9CrkbZWB5O%0Ac66PO2EXLQVXBwlxpC521GerktsnSw5mOfO8RkvJuGt453DBqrQUteWruwNio4J/8RKcCL+dVZY0%0AMkxlQ6xgXliEgLxyHC9LitpxtZ/wf79zzKoKpI+stNyfZHz1yoDjRcmDacH+OGV3kDBIIv6l1zYu%0AKP+1DVaCaH//6ijlYJqx3Y3pxJLtbszOMA1CtrGUtWOrG4UUgVZIjzqGaVbTMYoHq4pIBWacADqR%0ApnYhiH+0KBl0ApfvshDEweGsaHfugXjzYJqzP0qfm9j9LDjnPzTPZeX3vDEPpjlV3TDJa5yDw3nB%0At6+NLp4lfPj8Ls97/ruxkfQSHUgMwFY3QghBN/pNRzCejRetxS8TXs4ntMavDC9yozxL8Zzvvl3T%0AZscreeEmOp/nfN6nj1XWcX+SsSobOpHitZ0+RW3Jq/BnqxddnFfVJhXfm5RoKdnqRvQTzfGquhCy%0A/VSjpeBsFThnO/2E6xudQGfFI6TgYBpyMOZ5TVY1xK07zzpPgmp32JbjRVBkvVizyGuOFgVKhtyu%0AYarZ6scsi4ZxGrEziJmsKqQNrKzdYUKiFYmWHM4V+6OEs1WFVh4hJaOuwahA6b1zumSSlUgh6UUR%0AVV2yLBveejDjte0eUgaW14NpjgC66WOi96KoQwyjtT6982x0Ypx3GKVYVo6t1jyMtKJsHIeLgtQo%0AtFIUVcPhLGeQaA4XOQjP6bwK7ETrWVSOYapJIw2UVLUN9OFLQvDpnXvjPAeTnMY6Iq0+tvX0aSyA%0AVdXw3tGCu5MMCWz3UyIl+NHdCfujFKUkm60F9Lx5z383lopRajhbVeSVxXWDm/hltJbgxZvALxPW%0AiukLjI/rRrlMmqgbx9GivKgece4qelYm+LPmTaTi1kYXPMQmJOzeP1uR1zZkqLeKpKwtd88y8sqC%0AgGGi8XjmeUNqJJ0oEC0WheX3bm7gd8K5GiWprOPRtOBoXnK2qrg6ChbZqmw4XpR0Y01jPfm5a9Eo%0A8qqhbhynq5q8soGll9esiobXr/TZ7ifsjztYF5Txzc0ukQolmIySF67Dn92fMU4jFkqwkRrePlry%0A5v6AbmRQUjDNaxrnUQiqxtNNFHblUU5eVPjwBAJL7UK5ocs7ZGuDUH20LEMGvw9uyl6iuL6RcDQv%0AeDjNubnZxfnAxBMEoXa6KHj3eMXJsuD+WcZrV3psdYNg++A048ogpmnAukAz3hnEWA+zvMJZz94o%0AfcId2LTlpw5nOUYJ+onBef9Cq+ccn9QCcM5zNCtY5A2RVHRixdmqoLaOr17pE0cKAZy0cbHnzXte%0A0udoXiBl+P2tXsStjS5av9zlQS+vxb9qbO/zjLVi+oLik7pRpBTg4GBRoiRktSXRklVp6UX6Yix8%0AtBsFgtC9ttHhcFawqmoq69nsRUyyhr2RJo0UB5OMu6crbm132/ptQSFu9iIaB1kVGHnjjqHBkyj1%0AhJsm0pL9ccrpquLRPBAWxt2IaVbTizXdRNO44Ga7Okh4MM3pxhqBZ5rVJFrwOzdGFJUliRQ3N7vA%0AOeVcYIzk5mYX6z1lZXkwzWlcIFFc20hJoh550XB/lvPWg3nL7NNs9A1LIejEium0oGossZLsDRKq%0A1iW21U+4f5YxSiOub3Q4WpQXrlAEDJJAgMirJuStScG4G7ebgJS7pxmLoibSir1Ryr2zjNtHC94+%0AnNNYOFuVZEXD7aMV0a7kcF6SaEGiJcsqkFm883zrxhjnPD+9PyUva372YMbrV3qM0vjCHViVDVXj%0AQ0USKZCID1k9z7PKP6kFcJ7QudWPyM5yisriXKgDaNRjl2zZOLb7MafL6vnz+jb5mODW1fLjuyB/%0A0zi/z19mrBXTFxSfxo1yPsaIkE3eiTRZKxhd87jKxMeZNzGKrW7E3ZMVsZZUTaDiTrKaSMlQjUGE%0ACgBKCVwVkpBSo4mNBB+SCw/nJZGSmNaFpGSgzGqlSLRif5xS1Za9Ucr9SYZtLZKDSUZtPd6X7AwS%0AhBR0Y82f3D7lZFHQOM+NjS7dWHLnLKMXa7b66RMCTkpBUVr+4v60LbAZEpWPFyXXxx3uTzPyOiRV%0ATlY1x02B1gNe2+qHpEcfrnGnH7M/7lA2jqIOVTxcW4vnfIdcW0dtHYfzQF8vastZVrMs6vA9regm%0ABi0FV9tSM4kOyhoBlbUUjSUrA82Z1oK6LcO9HiYxhXUs8opRN0YpwcEkazcPDZO8wjbw7tGS370Z%0AFPy11oIySqLbe/K0dfIiq/zy9UGweJ8HJULSeKQVX9nucryqKOsGj2CrG11YP7KNE3U39DMVovUe%0AoyU3Nrs4F4ro5pX9XJAIflVMyM871orpC4pPE0h9unpEUYXdqHf+SULER8x7mcp7uCjQWjBII6rG%0AclyVKAVexCghGKXB5VY2FXXteWUrFMr8xYM5q7Lh9smSW+OUaazZ7AgOZwVb3YiH8+KCbdeLFWdN%0AoNVudGKK2nF/khNryZVBDMDZqsJbz3tHS66NEiIleffRnLNVyU5/gBlIlqXlm/sJ0VN06QezHCmg%0Anxoa66iko2wck6zicF6y24+pnKebRCFB2SjOsorrGx1GiWZ7kNCPDVpLDqY5qVEXgidvc4ZsawXW%0AdUjM3O07pmWDd45uEhKZH8wKdgHbllc4WpRIIVoL87yMDCzyCmM0XQG3VyW3TxZc3+yx3Y84nFcY%0AJdkbJhgtuTfJOFtUDFLDIm9QQnD7qOCNqwNio0OBWK24OkqfafW8yCo/fxfO3cMvcilLKbg6Sqms%0A42heMooNG1tdrg5T5kXDqvywdfQsRXPxHjv/uSIR/KqYkF8ErBXTFxSfJpD6oeoRbYzJep7LxDuf%0AF0Lg/mRRhvIvzlM2lkiri6B5P9I0zlOWlkFieP1Kn+NFyWJl2exGSCE4npdcH6fcPl5ipOAkq/Ey%0A5AHt9GIO5wV7w4TTrKKoGvJK8J3rjxlbe6OUH9+dkBiFVpKtXox1nm435A/FRpNGkjiSnK0qDiZL%0AtgddKmtDouKl+3GuYM+vQSuJRHB1GArhni5KZkXNqq6IdCjnWnnLo0XJJKu4N8l4ZbNLJzb81t7g%0AQumbS8JS+OAatc4xKxucd/z5B2c4D8NOxFY/ItKKq4OEzW7Ew2lOJ9EkRlPVltvHC945XBJpyU4/%0A4f5pTtnU2EjxrWsDZoXj+69skGhFVjtiJZkVDdZ5pllF4xomWSCxOOdRSnI8L9nbCAQSJ/xz4x4f%0AZZWf07mtdTxsn1k3MS90KSdG8fpOn1uta/U8UXSQmI/MWfqrvvu/aXwaBuMXGWvF9AXGpwmkPqt6%0AxPMywc/dM9Z57kxXHExCkPzqKG1ZZxW7g5h5acmqCqUkX7/aZ7qqiZUiNgolBa9udTEmBOQPpgU3%0ANlNmWU1idKjfJQTH84JxxxDpUBwTCC6sxl64mwD6ieHGZhcluKgy4D0MIxPaApQWowVZEWJonTji%0AbFVSzS2/f8txWTOdJ3COEs20aMiqCufh2rhDYhTjfsSjRc7DaYkUcGWQ4Cw0znKyqNnuxnghiJXg%0AFw/mfPvaiJPVk3ERL8DakAispWCjl3CyLHFOsD9KUFJyOMuJlOD9kyXHy1Da5uZGh7x2vHu0AA9p%0AFPpZ3drqEGtFJ5b0kpjUSAapYVU0jJNQlcKoQGq4Nk6Z5w0PpxlSCpa1Y28UYmFlbTmY5hfnGT3D%0ABfe0VV41oWait57D+WMhKwVM8po01h/LpSylIJYq5CK1jEsBoe3EU1Tv57m+Pm8kgnUO05NYK6Yv%0AOJ4VSP04FPIXLYbKPrkj3uoalAxVjQ/OMoyWgco8K9nsRwzaWlyny4o0UkQ6UJvvzEuGqcG3JUhL%0Aa5ktS44WOQ7IK0tkBN4Lrg6j8t82AAAgAElEQVRTJlnN4SxUTVsUDUVl+dn9Gd+9OSZp3WS7g4TD%0AecEir9FKstGNeLAowMPDeUFjQ6HOedkwK2r6iWF/nHK0Kuml5okE08Dkq9qKDIa9YaguUdtQxuX6%0AZpetQcLpsqQfGyIt6UWSk3sVtfMczUvGaWhUiICrrXV5rkjPy0VVjSVJI4qqIdKaUUdTW4/1jlle%0AcTwvL8ojNY3lz++c8dWdHp1IY9o40/4wpR+H3joQlNXeqBNKPqWOzV7ET+/PLqpR7PQTlkVNNw7t%0AHaL2Xk1WoXaabksOfXCyImqrT192MV22TOZ5eWFh351k1M6RRjHOtYmtdaDdO/zHcqtdtiAaBw+n%0AOfcnOfvjlL22wseLXF+fJxLBOofpSawV05cMvwo/9tNuh6qxvH1YgKClbVv2RjGjrmGnHzPPanLf%0A8JP7GSfLiv1xyrVxB61ly6JT9JIglOvG8hcPMo7mJavG0TWKw1nON3aHGCkZdQwfnK5YFA1aSW5s%0AdSlry52TJUoIShe6uqq2TUhVWw6nOWmkGKSG7W7E2arixmaXk0XBRsdwY7ODkgpvPUVjiaTkcFag%0AJAxSQydW1I3n1kaXxoeyMVVjOV5WXNtIgzVxBU6XJUfLgnuTgqxypMYRGcnhvKAbaR7Ni1Cp4lIS%0A7DmFfJ6HEkVprBl3Qk7U9XGHsrHM84rYKMadmEQ3HM1L5nlN7YOyiZTk0bxkWdZIKfjW3ijQx1dV%0AS38XXNvooEVoHmeUIIk0znm6seHNqzE/ezijbjyny5rYCE6WYawQMM8aXtvp0mnznS67mBKjuDZK%0AuXO24uZGh8iE9+HwtKAXhW7A447h4awgry1ayg+51Z61UXrcxkVyvChaRehQIrg+r7Vxry+K6+vz%0A6H78LLFWTF8i/Kr82JfdDsui5s7pCmdhZxgzXVa8d7JEyxG7I0lRWn5xOEcK6ESG2AhOl8H1tdOP%0AGXcilJSB/QeAINaSb94Y8/7JksZ5Eq3Y6sf8xf0pV/pxW8FAstVLsC64pd45WnA4KwMdPG/42k6P%0AK6OEvAwFVX/7xoiHs4L3TwNLcH+QMllVvHuUoZVimGpWRYNomwotqzq0emi7DXdaa+z8/sXGMMkq%0AHs0Kbm52aaxjljdc6cUsC8v+OObeWcH1cUpRO66PzUXcq6otPz+YcXOzg/CCw2nBO4dLhIBxN+Zr%0Auz0GaRSKnxJchEUTkpHTSBNHFaoQbZ8sQdU4Rmmw6JQQHC/L0Cm1H1+44Mra8nBVYb3naFqy2Q31%0ABXux4hcP5kRKYJRilGreerjg+jilExtWRcUkqzAqdIJ5lovJ+sC41FH4rUirUKnaOmoX2j1898YY%0A07YNv/yuPW+jJNoWMHlbPQNCmSWtJauioWjsF8719XlzP36WWCumlwxN456oPv4iOOcvKkInWl2M%0AedY8tXUhr0aHSgNSCLKqYpZXdI1GKPHcwphN4y6qm0sZ6splZaieMEg0Re2prOX+LKeftL1Wvefn%0AD2dIQu24WCsmq4bjRcHJImc67LA9iBl3Qjvn2oUOoCAQeEadwDjrx4ZFERJXz/OXfnhnwixvMEqS%0AaMFP7025tdUjNqG1wT/9y0f87qtjJquaWVbz7tGKG1uB3aUEdGPNzY0uk7xiuxtxsqoYdw1pFBT2%0Ae/dXXBslxEaHUkmV5damp3GhAgPA7jDlzsmK02VBaS1Z0dAeYneYsDdIGXcMlX1cvRlASHFRsfz+%0AJOPuNGPUCdUmitpRVI5v7Xcvnsf9ac7NDc8vj5ZMsoppVvPXX9vCIagaCwh++9qAh9OcszZZ9mwV%0ALJ/zhpSzrGG7b7i52eP6KKX2nlGq+cHdMyarim5s6Bk4sZZO25QupAqEqhaNdRcUfsFjF1NWNtyf%0AZjyaFpyZiqujFC1DcdvzYrzPE7LP2yjt9GOOFmVwoy4risbSTzTjTsT9s4yqCYK7cZ5Gf7FcX58n%0A9+NnibVieokwzarQK6Xdpb+5P2TUiZ77/aK2vPNozjuHS5z3bPdivnNzDPCheRKjeDDNedRWS9jo%0ARdw9XfHu0ZJeZNBK8OpOl6rxF7vp893rNKv48d0JB9OcZVFzddAhMaFR2llWE2nJq9sh4bEfG2It%0AmOU1J8uK1Ciub6XkpSOvG949XpCVlqpxTFY1/kEIahupsM5R1o6DWU5W1mSVoxspXrvS4dGiINGa%0ARWH52k6PrV5MpEKn0EVZUTaWVdkwyx13jlbM85r3Dpds9hN6qeFoVnA0K7m+kaJbJSik581rIzY7%0AhrO8ZpY33D/L2O7FpFrycF4CoXfW9Y30Iq7mvUdKGCTBtXXvbMXtkww87JQJQsDbDxYYKVBKogQs%0AK8tXdnq8fmUQ+kA5z73TjAeznNNFqF4RGwVCUDlHg6fTarnESH74wYq8dnjv+O1rQ/Y3uhcusLKy%0AWOd56+GcVEumecMwVdyflPQTTV41lI3lwSznZFnzylYXLQV3T1ZMVzXTrOKDkyx0aW1bcg9Sw2Y3%0AuAmHqWGaV7zzaIn3sNWL2WytsfNCuVIL6sZx9zTj2jgNCuoFG6tnBfyLquZB63pNezG9RDPPa4yW%0APJqVGCW4sdlBS8GybCibQN//sru+vmhYK6aXBE3j+PnBjERLkrYcz88PZvz+K5vPXODOeQ4mGbeP%0AVgzSEKheVQ0/uTtBCEEnUhfz/Oz+jL1RUDI3Njs8mGT8+IMJ87xib5SGAqZNIBG8uTcgqy29JFR7%0A2Bsk/Pz+jEVeIwllad47WfDqdpcrg4Q0UjgHCEFWW7K65upowCDVzFYltYO9QcrRsuRn96acLkoS%0Ao7k6SlgUDVlR0080o37E6arGE9x0s8zTTxWD2HA4K0mN5tXNHkZLfn44Y7MT89puH2c9RW2IpGRR%0AhLJDkZYYLam9o7SOYaqoO4Z+ovjqbo/pqmGSBdLDRqpbK0qg267AD+cFq9pyY5QSR5q6sSxzy/Gy%0ApBtJfnxvSlHWnGUNb14fogmVz50PZZZ6kcbhmRc1VeN5fXfAIDG8f5JhhGR/s8N2P2JRBIvP+9BU%0AsawiGu/pRhEaQVlbmsbx7qMlN8YpRivKuuHeac5GGtFPotBFVQpOliXmUo+vSdbQWEtWgZKS2jYI%0APIuiJCsNB7OSq6OYbqq5c7aiqC219fQTQ9p22HswLbg2Ttkfpvzo3oTro5ROYoIr8v6MrX6EEuJx%0Ajpd1DGPN3igNSvYFeFbA/7xXkVaP3YJpFNp14APr8lz5GCXZb2vffdldX180rBXTS4LKhdbTSUuH%0ATSLNqiqpnEPzYcVkfXDh0SZBQljMWdW0tOP4Yp5ZEWrT9RKDVrC/0WGS10gJvdiwKixKCvKyDu2f%0A24Ta2jtyaymtRQpCu3cdEhfP27PujTo8mBaBipwYrvQSFnnN2apgmMa8fqWDFJKtbsytrQ6JVkzz%0AQAW/e5pj8ZytGkYdhxASITxXhilaSkadmNQIHs1KdsdxaI1uPbb2jDuGorJMspppVpIkmqKqWRbh%0AOn97b8Akt9S1Y+JCfOb2SUVlQ5t45zx1U3NwlhMZxfWNDnFbhLVqHK9udfGtcvACBmlw6R3MCra6%0ACVMpOc0q3ro35Rt7I9JIUlSefqrBe7Y7MQ9nnsPZilU9ZbMbMe4axv2I3UHC0aJkoxNjlOD+WcY7%0AhyFG9p2bI16/0uO9kyUPZjll4zhZlryxNwzPt4R704ysaUgjzdd3+9za6vFoXjBIDe8fL0KeUuO4%0AMgyxqUiFsj6H8yK4RBuItGCaKQaRQrRxPaMFb+wPKBvHlVFMVTt2By2l3XmSxDzxTjU2kDvOFUtW%0ANai2ieXHwbMC/nvDlKNF+SF2WqIDk9O1MaTzzz9JtfM1Pj9YK6aXBJGUF9UWzi0dJcVFl8mnoYQI%0Au1LfdguVYRH3Y40QT84TtTlD54tdeOhFmrK2LMua41UZBDCQVTXdJLoIRqcq/MbRomKaVSyLmqJx%0AnC7L1p0muda2cPCEJoKLogEk1oVg/a3NLouy5uEkJ9I1k1XJybwA7+knmtSEAqzeh/OrG8e8aCjr%0AhmUVSuwcryq+eW1IrCWbg5hXtnr89GAGrWXyykYHYwRNE2JpRku2RoKf3ZvTNZqtbkRhLfOsxrkQ%0A4zmYZGgp6ESarZ7h1u6QsrH0onC/vPOcrCoa55jlnl4cyBxl45jnNQjFPKt5NM/ZH3dYljXWOqSQ%0A7I1SfnJ/CgLq2nK2qng0y/nm3iiwB2vLw1nG2w+X9FPDX3t9i41OaFV/vCx4+8EizOc9h9PQpvvG%0AuMsfv3cCHjb7Mf1YcbaqeXUzvAOnyxIhZSBqaMm4F6wy4WGW1+z0giIc9wIzcdzRHM8ritoigM2+%0ApqgbnBM8mpY03mNUxrCt0L3IG9JY0Y0ksQoWeYeQo5TnNc7D3vCTVe9+VsB/V4oPsdO0lp+KtbYu%0A8fP5xFoxvSTQWvLm/pCfH8xYVeVFbOh5fnopBfvjDquqeSLG9K0bj2NM5/P89rUQY7q8qL95fcSd%0AkyX//L1T8I5Bqrk+TDle1i3bLQTwtZJtwcySw5mltKGAZi/RFNbROM/VUXoRrt3sRSRKonRgnwVX%0Am+WtB3OklGgl6caG20cLro5ixt2YnUGCc55xJwE8751kDBPF0aJikESkkUIjuHO85LUrPbZ7cUuf%0ANjxa5pwsKpQS1CvHzjDml0cZVwYJkZb8ja9soFRIPr17mrHK50yKkllWg/dIrVjkBf/bzx5yf5Jj%0APdza7LI3TDhb1SRGkRrNODXktW07+q7op4arg5hjCavKsigaro26jDqKk2XNsqzZ6CU4l5PXlsQo%0ABmnEvUlGpCQH8wLvHNY5OpFBCUknNkxWJfdPa5ZVE5h5jcP5grcezrg/ycmrht+5uYmRgtNlTVZZ%0AxqnmYFqEHK5hgnOOQWLYGSRc6Sc8nOUMO5qy8WRVqKeXGsN0FWI0b+z1OZyXVLXj7YdzvnF1dCHM%0AH0xzfnJ/xitbKQ9mJfOsYp4L/tWv7dCJg7t3mBpIPtzQ7xyfNG/ueey0T8paW5f4+fxirZheIow6%0AEb//yubHZuUlRvHm3ojXt/sfYuU9a56nF/UrWz2Ol2XbqE9xpZ+E6tnjzkWB0No6eonh+69thoUd%0AKerGsT/uUDWOvVGKB26fLPnpwYxpVnNlGNPVgnGaYIzk3jRDChh0IxZVw9d3B9zYClZWZBRbnQiP%0A4Na4S24tNzcztBL8xb0Z3Uhy9yynn2omecWoG6Fk6K90MMtZ5DW9RCM8rDwcTUu+st2lmxjqyvIv%0AHq342m6gOs+KCikB53k0z6msD3R1AYmXNM5xa7OHRzDPGxBwbaO1ADzkteXmVsrbhzOWRUMnUXQj%0ATS9SvLnXZ3fY4WxVMcsDRb22lqujhJ1Bytmq4nhe8MHZisQoFmXDsGPY6MZ4HO+fLHk4y3HOc2UY%0A45wjryz3zlY01rE9SLgx7nC8KCjqhvdPCw7OMjomULOXVcOqatgfxfTihFUd8ryGnYh+EipmCOH5%0A2f15eN5GkUaC/NRyZZRyrW1VMi0Dq08A87Ze38myZLsX8ebeAE+o19dPQ67V8/p0nf//0yqH57HT%0APi5rbV3i5/ONtWJ6yaC1fGZM6XmQUpA+Y5f6rHkuL2rnPKerikFiLmJUx4uSK5erVvM4QC0FdBOD%0Ad57YaJQIykwJwb1JxiyrubXZ4UfLCX92+4xRonllu09iJL0oCLGsqlGAV7CbpigpOTgrqGrPVi/i%0Ag0mGkPBoWdKLJY/mOZOs4mhest2P6RjNdFXzcFpw92zFg2nO6bK6qNytpWBhLbEJlQF6saF0jrKy%0AOA9GKDZ7MfcnWWC4EViLznm01ighg0u0LYHTOMeqqFnVrnW9FXzjSo9v7I04mRcczHLy0rKKNA8X%0ABUeLim6s6SeGsg7W5AfHK06XoVvusgxxofvTnERL3ntUsD9K+eN3p/RizWYvZrtr+OXxCu/g/XmG%0A87A9CJUphBLsjhN+cX+BJwT/N/sRD84ytocJlZK8c7gMTE4h+K3dYXjmMtQQvHu2ohNJysaT6uCO%0A2+xGVLUjTUPFiEEcscgrDhc5m90E5wTCO358b4IjVJwfpdETHY7P36mnldA57fs3oRzWJX4+31gr%0Api8pzltY7A5TTpYltm3rvdWPn9tT5+nCrjv9mKolFkgZGtqtquZityxEaMwXa3XRePDeWYjr/Nb+%0AkLNlyVbP8JWtHgeznLOmAuDe6YoffTDhbFVxllVUjeeXDxd8bbfPqBMo43llibQE77l9tAgt3R3g%0APUXT0CPQpDuR4ZWtHuNehACO5zm3tvuhK+tpRuMciZaMU828qC6aGPaSkNT7swdztroGrSSpUbx9%0AtMQDRRPceuN+jHfwwXFG2TjevDqgdoQYVy8BD5O8ohdrKhtaXkyziqK0oSLDuMP+OOXqKOH6ZpfJ%0Aqma7F7PRiRASVkXDrc0eNza7LPNA+94bpUgVEmVnWcXDyqEjydGs5Oow4cow4cogYV40jDpRqNa9%0AKEOlBq25tRnTaTcZkRK8c7TkZFESGcVrW11SkzBZ1uS1ZVFU3D5ZMSssedXw5t6QXqxDHI/HxINz%0AC0WJoAR8W5kdII0+3L79s1YOL1OJn3Wc65NjrZi+pDhfuLrdTVe1xXo+VCQTnl3Y9byVQeMcJ4sK%0A6yxneYVEsNu2L+8mEVIExqEg5D0JWkKfc3gPSdteoWosvzyagyMQH6wLcbNuxLxsKMqa3IZyPNO8%0AZqNv2OxFnK4qHp5m7PQTro1TnA9xktNlRaIV37k5IjKKZWm5NgqNBauqYbGq6XY0wkn6iQYhGCWG%0Ag0nGbFUySA3jNCaS8GBWYLTgg5Ocbiy50u+gpORkXjBb1aExYtui4mCWU9tgVZa1pRtreolu2ZOa%0Ad48WDFKD0pJXtzr0E83+ODRgxEFeWrqJ4Wt7A/qdkFjcSwxlbVFK8HvXN/g///KIP71zSlbW3J8U%0AbPUjrm12uDZOMVpyfdghSTSrsgk9ni5Vq2DoebSo2EVctLX4zrURJ1mFtY6zrObb10ZoKTma5fz0%0A3orEhHO03vGzgxmL1gLtJ+bCNWe9J68bVqV9TJwxkvhSZfZPohw+rjD/VTUp/KywjnN9OqwV05cU%0AlxeuaxMU90bPX7hPuwEPWhdNGhnkCG4fL5llDWdZxQjDuBOxzGt0NyKWkjpW7KrQAr22DtEqxNo5%0A6tryaF5iraAbK+ZFQ92cCxtJpBTWAF7inGOWVZzMa2Kl6ZmgCL9xtU8/jbg3zfjuzY1QWw1YlY5X%0At4IC66YGIwWR1iBDnynrQ4WJnWHCII0oGkdtA0Px/3nnEZMiNDZ84+qQYWJYVjV5XXO8KIiMRraJ%0AN3dOlnx9f0RlHU3jkFKy0TPUjWPcMcwKi1EhYfjqMCavHbujFIng5maH945XzIqa2jm+sdMnMTrE%0A/Bxsd2KEClRqLQTToqSoLL3o/2fvzWJsy9L8rt9aa8/7jDHHnTOzsqau6q5ulxrTAhow8osfMDJC%0Ali0kMMhgJHgwPPAAyLRl+YHhAQkLWjIgAS1AYJCRAQskwG26Bd2ucnVlVaVzvmPMZ9zzXgMP60Tk%0AzZs3h1t1MyurfL+XiDPsFTvO2Xt9a33ffwjZGVhC6UnGWMcwjTgqGnaJURtEZ2cMbe9YND0C3/ep%0Ae00UKs6KjlvbGbe33nfrjSPFS7sDemOIA0kaBwgBwzjivCgJpPeSGsUBD+YVd7ZyBGwWA5Jsgwad%0AVz3fupF/SFH904IWtLUbSoIHVTxr/+qnLfHzos/148eLxPQzHj9JmeDxG/dSiujS8fPj4lLaKFRe%0A+SCNA25uZSDg2iThZNWxqnqWTccf2d3npGgxxhIHitNVA0IinCCfKk4WLVWnqXtNnig67bXvtgYh%0A52tLoy3aWLbygEkeUHWGLFRUbcfR0nG0bMgjxVvnFZO0ozeOg11PCnUC2s4j4qQQFHXPqul583TF%0AutUcjGJ2hwl5HDBb92znMUhJqBSPljXp5vdQwvGqZpBG3NrK2MpCOuMYJA1Hi5Le+M+SzWf361/Z%0AY173CCGYFz3OwSBSVK1md5gQB4rtPObRvMHhIda//uouWRJgjYeol61GCME3N6odl3ydZd0RqYCX%0A9wYIHELBrGh5eFHzrZuJd7FtNHc7zS/fnLJuev7g/pJZ0WxcXTPWjWYQK7aHCcu652hRc3vbJxev%0AVOGt5W9Nck+2FYaLwtC0BoHj5nZG1xuO1g1t75PH/tj7RVW98XwmKdjOI+JIcSv+eIDEk9fz8bLx%0AC5C6975Oq4avH45YNfqZ+1c/TYmfF32uHz+eOTEJIb4J/EvAK8Cfcc4dCSH+OHDXOffd532CL+Kj%0A43mUCaQUV6Zun2acpjc8WtTcn9Wsm97LCSmvhbc3TFg1Pbe2JecryZcPBlybZByvKv7m90/RFqKN%0AIrh2jrtnNS/v59StJY801jr2pgknova9lqHwhNBQMEhCsjDEOsskVjS95fikYJp6kIV1jtN1Qx6H%0AjGIFG0KwUp7wuTeM+b33SopWM80iokBiDDTaksVwMImRQlI1hjTyuy2hJLEz7I1SikaTKMGs7Bgn%0AAflGsmlRdtRdy6rWxGGNc35CurMz2KilO26ME5yERClaa8jigNNVR6Del4sqOuNJ0QEcBt5a/aLs%0AuCi79z2RkASXZFgF9y4ayqbnZNlyazthVnZ8+XDERdHSWUfbnXNRduwNI1aNJzafvjPnzl6O2XCk%0AD8Yp9y4q1k1PtLGvv0wei1bzh1/Z5rv3FkCFxvFrr+wQIDivvNfWIAmIQ8nZuvWAkyS4MkQ09n2d%0AvI8CSDx5rRnnNryx/kpVYlm1vPZgyUt7OWngF0OPFjWCn07/6tPGF6nP9bMWz5SYhBB/FPjrwP8K%0A/ONAunnpFeCfA/748zy5F/HR8TzKBNZ6y4VHC29F/uQ4wIdWupd/M4kkde8n6u2BV9q+P6uupH3y%0AWDHJY7S1vH1aMUojqtYDFlZ1z7dv5bx2tOTNY8sgjTgcpzxc1mAt+5OEr18bUmlL2WgeLmoORjGL%0AxvCjR0tAcns7w9qCdacx1jLNY9rem/995+6cae4le75xwyPTwo3VunEjQglvnpbUpicLI65PM3YH%0AEaGSzIqGRd2TRQGjOCAMIxZ1T9FoDicJX90fMkwDJlnEb795xsN5iXWwlcdoA6u643v3lnzjhvem%0AGsSKi7qnaHrePvf9pSQI2MpC4tDzqwLlCcZlp7kouqe6vl56IhnnuDZNuHdRYI0FIfjFm2OGSYhz%0Ajh89WtH1hmEeUtQ975yXfGk3g80uo+stgYKztVc+9yXdmJ1BTKrUFUrxcrV/bZqxlUbMm47zsmV/%0AkDAve9JIIjcOwYGU1F3P/ihhXnk7jqeV7T7NNauEh+Z3vb2SOlJK0hmD3EzogZIgfLn1izzpf1H6%0AXD+L8aw7pr8I/Hnn3F8RQqwfe/7/Av7153ZWL+IT4yctE1St5tHSy8qcrX2fIVDvj3M5ST6+slVy%0AYw0u/C7k1nbOrGhpesPvvnXBMFVkoXeKvTtruT7xq/G3TtYM04CDSUqoBCfLmt9+64zjRYtUgpvT%0AjEcbsdCjdcskCXjYO/ZHMcNxRNkaRklEFFiWo5izUlNrPzEN4hCBYF1r2r5n7iAUkrJreGVfeqme%0AJLyCtxvjKDrDqu4p6p5hFvHSbk4WKurO8pVrY86LBpzgaFFhrGCcCH7x+oSDcczeKOa795fsDCKu%0ATVMu1gOO1xXWWYreEEpo+p4/eDjnG4dj3jmv2B9F1Bt1hUXVczBMOCsbDkc+MWhjEcDx0u8CAiWR%0AAi6qjjDwJbzTdcveMKLoDM7C/iTly4cj6t6gjePBrMJJQdsZql4T9Yrtid/NvnNWMUpD0tYrcYyT%0AlNN1x1tnBdp4Ffi75yXLxvsuTdKYvWGMFIJ11Xn1C2dJVMCt7Zyv7CvuzSviUGId3L0o6Y0jUJKD%0AUfJUe4unXbNSCroNQCOW7z93bZJyvGpY1d6yfieLODbtlQGiNpZAyqty3hdp0n+yTPnT7nP9rMaz%0AJqZfAP6Xpzw/A7Z+8tN5EZ82fpIyQdXqK1XoSxHR42XNrW2vWA14+PATu6gbk9T/TWtxzlF3PetG%0As6w7irrHCce81GibsD+OOCs6JI4wkAw3XKu667k/K9kZJnz5cMjrR2u+c2/GTh7ztcMx2lqO1w0C%0AAdZxOPWTzWnRMc4CZpWmbHoGUcA4jZDS0WtLLzzcPVSSrWFM0xnKxnCybLiznRMqSRpKfvBoydvH%0AnuR6ZysjiwPePSvYyiJ6C5Ms5PbWAOdgmkYEge8TbQ8jTpYN37m35HRZ8dLukM5oztcNZWtYFB0I%0AQRM7JlnLzjDivOyZZl6E9mRVM6t6Lopu0xeTHryxrEnjgFhJvnd/SaD89xoHkrrzorQOR90bVo1f%0AEIyyiLzoyAKFddD1Hcu65/okputhO4tZN5pZ0eJwOOFdcrM44KWdnDRSvLSdsT9O+N79BUp6K/M0%0AVNyf1UyvR5yuWwaR4v++O0M4iCLJK9s5F2XH9Yl3kT1ZNTyY10SB8ERk4HjlP++nTcBio1HYaY/q%0AO17WdNp/Z4cbV1qALA74lVtTHi1rxMb08RvXxyyqnrLVHygB3togAr8Ik/5HlSlfWFk8ezxrYpoD%0A14H3nnj+V4AHz+OEXsSni48rE3xSc/nRov6AKnSvJE1vWdc9SgpvNVD1V/Iyl3YEnbWMkoAfHq2o%0AO8OsapHAg1lFZQy2EiC9w6s2lpdfHbA1SGi044dHa88PihR39obkkefCHI69LXmrDa8fLflDL+94%0AK4mLkpNlS9nlXrfOQRYG3NnJOS86klBgrOXaNOfbt6ccLStOVw1V74EZgRSw6XU0veHhouadszVd%0A54Vvw0Aw38DSDY6y0aQb+480kDyYN+wOPfk4GElee7DgrPDOscbirTm6nrOqIVYBDkfTawIlOF7V%0AxLHivbOCl/cGVH3P+bpjUfrdZRMI8iTlbFVyXnoF97ON5fwoiWiN4c2T1WPfJ4gNRD/duMjuDjw/%0A6fo44fW65yv7QyaDmIw+GsQAACAASURBVK8eSn7nrQv63qKNY5LHTBKvVziIQypt6LXjpd0c5xxi%0As5jR2jFIAuZVhwN6bThuOnaHEaONduK86dFF58VbA8VWHl3pEs42brlt7yWrhhvB18u43KG32hOV%0AO23JY3VlYfFkSS+LA17eGXwAmDOIgg/5O31RJv0XCLznG8+amH4L+PeEEP8MvncaCCF+Hfj3gf/8%0AeZ/ci/j4eFqZ4JOay72xaGsJ1Pu7LYDDccI4C3njuEBby6zs+NrBkO1hwrrqeLSB754VHXuDiChU%0A9Drl996bk8WKUexN3LR13NpKeGknZ9UYxpkljwJe2k7RG17So2VLoOD+rN+QMgXbg5hV1fH2yRqc%0ARUiYlS2vHWlvnHdzwqrRHEwS7uzm7A9iHHC8bEHAziCh6i3nRcms6hlGAVLBKzs550WLc77b/3BZ%0As6p74jDGOM17C80/+KXtjayP5eFFSRZInLUcL1tWjZflmZUdoyxkWfcEUnC2bKg6jXT+M64aycNF%0AgxIKJTalrECyrjvePilYd4Z6Y8lxsmq5e1GilGQ3C1nsjCiajutbmScpN5pZ1fO1ayN2BzFJqDgv%0AGuZlz6r2icNtdh+n69bLUYVeKkomAbe3cyZ5QN1ZVrVH4N3azgmEoOw0cah84sb3c4xzxBshXSUF%0ATau9lp9zVJ1FCUmeBJwuW7YH3olXALOy87vZVUMcKJTyi6LzdUseBVcT8uM79ChQ7AxCTlYtN7ey%0Aq+vvaWXojwLmhOGnV0b5vOIFAu/5xrMmpn8L+C+Au3iu5A83P38L+EvP9cxexKeKJ/lFH7dqu0TU%0Ana07nHN0yiIRWAcHw4Q/eLQkDSVJFBEHgh8dr3nVeufU7TxiXvVUrebvVR27gxgEZBvbBJxjZxAS%0AhQE3pgk7o4RYSd4+Lzhfd2RRwFf2BoyTkEFac7pqKZo1Ugi+fXvKRd1Ta8ujRcnpusNaxyBWJGGK%0AEoKjRcPJwpd+bu9mXBt5z5/dIVe2CEmg+NL+gLIzOOv5SdM84vXjNWEgePu8YJpGSClZNR3WQJ56%0AhYf7s5paay5WXgXjvVnFK7sDbmxlVG3Hm6cFu+OEYRoyW/tdwyBWpLFi3fQEUrE7jonDgGGi6I1D%0ACce75yVZGFB3hiyQnJYNq8pDySdpxKw2pKsaJwVaG4pWMkkDrk8SBlHA8apBAtp6pQ3rHPOiJwgE%0ADsm61VgH4zSkt46m1QSBH3snl8htuD9reONkxaNlw81pttntGMZJyJ2djLN1u0lChoNxzGtHa7bz%0AgFmt0drw+rr2or0b6ajjVYMUHuCyP0o4WjQI4UvJh5MUs9mxS8TVDl0CWRTgnGPdmk9Vhv5Z2oW8%0AQOA933imxOSc64E/LYT4d4BfBiTwXefcm5/Fyb2IZ4uPW7Vh4XjZEG+4LMfLmqa3XBvHXnng0nNn%0Ao/wwSmNqbbHWe/KMs4im9zba21nkIc6NdxsdpIo4SDkrOhKl2BsmjJOAi7Lnpe2cJAgIJSzKjmXV%0AobXjxjRhGO9yVnYIB5VxvLyT8+bJGm18D2KUZawar683q4Q3XHeGt04dxsGv3J4SCEkUSK80ECnC%0AIOSrm8b9our4e8drllVHoLwdxKLuSSLJ/njIJFUEUnG8rMlDyXlpaXrD/VlFEkgeLGoWdc80i9jK%0AQ0ZJwCyQOGcYZ6EXMpWSRd2xKHts71CRoOottzOFxPsHLZuek3VH02uazif3MJDEGzv7i7Jjb5Rw%0AvmoJQ8MoHvCrL23TaMvDs5Jr08TveKSHz08HEZEU/PB4teH2WNatYV42tL3hld0hCC8R9WDe8PXD%0AAW+elVyfZBgL66bjomj52sGQSHmr+rY3HIwFJ+sWKRyDNGLdGArtmKYR4zzkZOn7jpcE2oui45Xt%0AATemKWKjImGdwzmuJmTjHK0xXFQd87onVJIogL1BgnF8oGf0SWCJL/Iu5AUC7/nGj7Unds697Zz7%0A751z/92Pk5SEEK8KIRohxH/12HN/SghxVwhRCiH+JyHE1mOvbQkh/sfNa3eFEH/qifE+k2N/1uLx%0AVRvwgVXb+ze5JAkVN7Y8RPrG1AMAHveDAmg6TYgkjQKSSF0hoTzhUlB3mrOiZRAHaC0QUnFnO+cX%0Ab43ZG3mB1kGimFd+vJN1x7sX3ilVBoJVqzkter60N2B7GBMHUHWWYRIySWMkvuxUt5rGeKSZNoa9%0AYco4C1nVPXfPKx7OK07XLSerBhxo7Qg2igfzoidUgpvbOU7Ag7lf+RsL989LXj8qrqSDDI5Yef7R%0A9jCmt97qftX0zAqfxAdxwOE4JYm8qvhWGnEwjnAWBJY0VexveF13ZzUGg3OC3UHMTh4SSVAI9sYx%0Aoyyht4bTZUPR9WwNI27v5CgFw1iSx95DancYc3vqk1JnLCerltN1ww+PV8BG4skKZkVFvCHi9tYx%0Ar3q2spCtPNqs4B1KCd4+K1jXhmXd82BR88ZJwaLuuXtRc1G05HFAGgWcLBuCQLKdR+yNU17ZHbI3%0AjDeeXRqxIdAK5XdJIDa2IO4DE7JwMC97tjIPx687zUXRc2sr5852zvVJyuE4IXqKueDHXc9fxLgs%0Ard/cyri1lb2QHvoJ4ll5TP/Rx73unPvXPuVQ/zHwe4+N+wvAfwr8MeA7wG8CfwX4k4+9vwP2gW8B%0Af0MI8T3n3A8+42O/MPFpFB4+dtVmubrJtXU8WlQ0vVdjuL65iT7kB3VjzGpj/z2ve5qNcOrXDoZI%0AKbg3r9gexuwMY86WLUWnuTHN2B0mhFLw3fs1aSgZxAE4y7rpkQpCKUiiEKMds7JnfxBzY5pTtUv6%0AGmQgGOcRzlqEgCSQhNI7p9a9YRLFZLFkXrUEgWCchggpNlwXybrpARhngd/1GctOFpKEAilDtpVA%0AkFJ3PcYZb5QnBGdFxyB0SOGQOM6LFmkFkYzYG3lPqjiU/OpL2/TGcbKseeu0ZWcYMyt8eXRZa37t%0A1R2OFzUSQRpLHILeOsIg4M6e966aFx3LqkdICARclC0CWLea7z9a8+ZZxR9+eYvtQcSDRYVzcLpq%0A2Mpjbk4zflAvqbXhomx5OKuYFy3DPOL2Vk7RaPI44LzoMMZxb1ZyuqhYtYYwkN511lruz2uuTxIi%0AKQmVYNkY9gLFOA05XbXoXhNIxfWJL6cmG1Lx5XXkEO+rRHwEJNoJrhQhlBKM04BBHBBHis58PLH7%0A8eu56XqceHYjws87vihgjM8qPi9B2mftMX3zicch8NXNON/5NAMIIf4ksAB+B/jS5uk/DfzPzrm/%0AtXnPvw38SAgxBCzwJ4BvOOcK4G8LIf468M8C/+Zndaxz7nGe1k81nkXh4aN4E5c3+aNFzbtnBetG%0AszOMOCu8U+mre8On+kE9bgY3TkK+djjibN1yb1ZdCaUGUnJtmm5QcYa/e2/ORel3G9Y5xkmEUl5O%0A5/i9ilEcsjWIOZyk5LHC4Lg+SviDB0vubGVclD1127MoO756MGQ6iJiXHmpdGMPuOKZqDcWG5zJb%0A9+yNEnpt+fL+gN5YFkVP0fWcFQ3zUiOFZVFpXtoZoDYQ+R89rFkdl0QCFnWDNZazriaWggfLhr1R%0AzNdvjqhaw4NZzfYgZpoFCKnAWmZFR68Nq8bROgfa4oBHi5q69clhVXlFi4NxwirqCYUgjvyOqDst%0AmCQKqxQSwfmqQSlFIEEKx+nK25CcLFu0s8yKnkkWkSUBh9OUd07WpKHia9eHvH0kWLea83XtPbRi%0An4hXjebt04Ky8Z/F/jhlK494ZXfAj47XOCeQyvcZm07Tm5DzsqXThld2c4Zp5D2YHHzj+piTZcPp%0AugVgbxTTGUsiPxoSrYQgjYIPKUIIx0f2j+B9YncSKvaGMY8WXqn8dN1ysOEHvYjPNz5PQdpn7TH9%0AY08+J4RIgL8K/PYnHS+EGAG/AfwR4F947KVfwCeqy7/zthCiA76MTy7GOffGY+//HvDrn/Gxf+eT%0A/p/PI36cBvBHTRJJqDgcJdy9KLm9nRFulJ9PVy13tnNiqT7k4/RkogNv031nOycKFPOy4/68YhAq%0ALoqWVdtTNoZpFrIo242CuaRoNG+crqlqz/fZHsT8Ay9vgZBcGycAXJ8mOAs3pyl3ZzXTNKDoDCdH%0AayIpvDBsZ+i0R4oFSrGsNWMhcM4RBoJV2xP0BiXhZN3w5kkBzpHGAYny0HYpoOwN686ghCUaRLje%0AW6YbY+kDRRxIBIK7G/DCJItIQ3jrpGBnmKCUYFZ1nKwa9kcJr+7lvHW65nxdUzcdX9qfcFH2DNOA%0At08rbk4jKiUZxd4k8N3zknEesT9IuKgazhYVVgq+eX0LISCPA45XNZ31kHAVSNKgZlF5YEiqvAzQ%0AutOkgfLlu9qXV2/v+Im/6jVHi5o8VmSRAiEYxQGv7OYo4QnNsRLcvSg9/L/srkpukzSg03BzkhFH%0A6uq7n5cdN7fSq37Sp7kWL3c9jytCOMFT+0dPErsvSbRppK5ABV9UAMTPc3zeQJSfWMTVOdcIIf4S%0A8DeB/+QT3v4Xgb/qnLsvPlgnHgDLJ967BIaA+ZjXPstjPxBCiD8L/FmAW7duPfnyZxbPuwEspU8U%0A4hnq9I8nut74XUGehNxU3g/p7qxiXfce2VX2VL1h3fZ02pHFit4YHs4ryqpjOoh9MpuVtJ3mj/7C%0AAUkUcLyoaXtHt1H2PlpWdK3l4arhbN3SW8tuFvCH7mxzMPQ7qEkWohQIIThe1AzTkJNFQ9nqTUIo%0A2d+g25r+0onVc27qVrM/jJiVGme8NJPFUWnLOJAoIbHWUbaaOJBIC8YFzKqOVasZRoo4DBhnIefr%0AjrJ3BFJQNRptHFY4vrw35KJo2R2FgKDVhrtlR6wkWaRIowCwCCFRAVjjqDpNFgce0XdWsig75kXP%0AnZ2MURZwvGgp6p55rfnK4ZD3LmrWVcey6T3MPRTo3vBoVdMbzfGqJYsDRol3/l21hmESMIgjbu1k%0A/O7bF1jnSEPFnZ2MVae5OU2Jg4Cq0xyvGl7eHVy5GTs8ug5AIj7VtXi5uOk3vaJw0096EsUm8GaV%0Aj8tj/TQ08V74J304Pm8gyvNSF9/FT/IfGUKIbwH/BB7N92QUwOiJ50bAGr/r+ajXPstjPxDOud/E%0A96D49re/7Z7yP3wm8bxhqJeCpou6ozNewWFvGF9NFs9yPpHygInr05RACt48WVNsJvKiNZS94do0%0AY5gqHs1r5nVHZ0EIR2u8qeDdeU3vvLTQ1iDkZKFZVh2jKORuUfDe+ZpQSZSUNNrx+vGa3UFMY2E7%0AU1SdJZCWZa0pmp7OOPI45GjReJ6NgGCSUfeeo3M4STmYpJyuW7bymIOJZlX7G+zhvKbV3ldpf5zS%0AOUOifNM9CQKQkt08ojMQh5L9LEbiCERP02t2hzFzIbD4Jv/JquZs1fJwXhMqSSA3E51wTPOIWHqS%0Ab91bhrHiq9dylqUmHQhee7TmYBgTh5KH85K/d7Li+lbKrbGXdSrbnqIxNJ3h4cIvDNJQMc49YjJS%0Aktb6Hc6q8f9jEkr2hzGH45RpGnNvUXk9vjikaDp+sCFOl62HkgeBYJgENNoQSX/t6Y2yfLTZbX/a%0Aa/Fp/aQn+6E7w5izdXvFbfppaOK98E96enzecPhnBT/8+SefAg7xvZqnSRU9Hv8ocAe4t1mtDwAl%0AhPg68L8Bv/TY33kZiIE38MklEEK8+hgC8JeAH2x+/8FndOwXIp43DFVKwe2dnHAhry6ya5OnN5Sf%0AtnJ8/Hw6rdEWbm/nnK4aRqnXhJsXG+kY6VA4RkkIOELl5WO0tih8AkkCwRsnBZMsYFZ2GykeRxwp%0AztYtCq8bp4Sgs5BECqEkylk664gDwelKM4h98qo677rqnGOah0jh0WKLqkMgmFcdZ+uG86KnmRpm%0ARct2HjNJlJfZKTq0tpTCa9pJ6ZNQ1RtUL9gZZ5yvKxZVR5aE3N4d8O5JQdFZVpV3jFVSMi9bjpYN%0AwjkGScgkC3lwUZElAcM0ZJwqHswaALYGEd+4NmI7j3A70PeWZmp5eXfIo0VNb1rSQCGc442TNd+9%0AOwchuLGVc2c3o2p7xmlAFoWcFy2LsieLJdvDmDRWCCG9aWEkWbWG7z1YcDhKvT17oKh7zXsXNZ02%0AnK5aslCyFrAfJbx+vEY4ONsoOwgBAsHhOCG9BEN8wrX4cWWgJ8vEF6L7wOT3eWri/Szxpj7v+Lzh%0A8M+6Y/pXn3hsgTO86sNf/oRjfxP4bx57/G/gE9WfA/aA3xVC/MN4EMVvAH/tEoAghPhrwG8IIf5F%0APLLunwR+bTPOf/1ZHftFiectBJmEHtr9ceN93Mrx8dJMoCTRRoD1+/fnLIqe/VHMrZ0pbWcpOk8A%0AvbmdU3eGe7MKYw3bWcThJKU1kIUSLOzmEWVniUNHWbfUvZcLEgby2JsG5pFkFIfs7yVeSgeHEI51%0AYzial6xagzaG3YHnUgVKsTuMCKSj7y3zsudHRwUCXzobJgEXRYMQvoexlXnBVycc86JllCfkScBW%0AKGi1ZVm3lK2h15ajRcHtnSGTYYQMvGRQEioeLLxKurGCW9sZtTa8e176xNv2nqOVBCSxIotCtvOI%0Apre8ebbmSztD9iYJ9lLcVQjiUCLxSeR01dFuPKvmlVe9mGQRcZRyuqp576IikA4nEm7HIXuDjK08%0A5GjVECnBIA5ZNYZFufK9vjzkZN1RdZpRGrOTx5SdpWh76tYwzBQXZUfReLml/VFy5aZ7Y5ISBJ+8%0A0/64MlCo5AdKQZcAnbLVV4umxzXxnsU37FnjZ4k39dOIz1OQ9lnBDy/9uH/IOVcB1eVjIUQBNM65%0AM+BMCPEv4xPFNvB/AP/8Y4f/K8B/BpwCF8Cfc879YDPuDz7DY78w8bxhqB833uMrRykl3UYx4nFx%0ATrkR/rw2Sa/UJO7sDhhkHYGAu+clo9Rrzd2cZqRKsix7ssibBZad5XRZo4TDOUkXWISUZKFEasO7%0AhX9voBKqtqfVllGiOBinXFQ92jmuTVOssTxcNOjeMK81x4uadaMZRwFfOdwmCTacoGHE+arl/qxh%0AnEYgvJhoY7z3UawcN7Yy8kRxvmh5d+YVuYV0dNpyWnU4a2l6y8E4oTeO41XFvfOCLA55aWfAg1nF%0ARdlRtT2v7A5RQjBIFd3akESSgQ5JFGylAZM0QEnF4SThBw8WzJqeVAqyMOB03TFMFG8vah5cVBSd%0A5tZWxvm6RQgYpRHaGqSUDBPJII4QCHQW8Su3t+h6Q6M1J8uGnVFEJBVJKEmUYHcYUncaYx2Ho4RZ%0A0XG+rslCxa2tlFY7ylnB7jD2it9Scl60GxdbX85RSsImQXyaeNYykHji5+XOvdeW03X7iWW2H7dH%0A9EK94ZPj84LD/9QcbJ1zf+GJx7+FlzZ62ntnfIzX02d17M9bfNob9nLlqC2cr5qPFeeMNj2rThvy%0AMEOdr3nnrMQ5WLeWSSp466zAOcubx2uGaYjDl+Qs8MOjFXGgSCPJziAlC2KiQDFMFON0RNsZVl1P%0AHii+fn3EtemAqtO8cbJmXXcbn6eOB7OGSR5xYzunrDtUGJDGkqIxREpyf9GA9bupPJYcrWq20oi6%0A1aShYpgEGOuINrpwO4OQQRqiNdyblXTasj+ImWSKVWu4KFr0Rii10Y4sCjgYp3RaU0UBe6OEnWHC%0AvYsS7Rw3JxmjaxGBFMyKlrfPa7bykN9/d8a66YlDCUJysqgxm+/KWsdXD4cs6o43jtZUneXmdsbh%0AKKXsNXWnKbuQL+8Pma1bZgiGacBwnNBZQ9laXtrOaHvDD46WrBrNvXnD9WnCwTij7g23t3OCQLGV%0ABaw772elLezkiacUDEJOlpauN8ThpbKDJ2p/2gn705aBLhdE0Yam8LgPlbXuQx5VTyuz/SQ9ohfq%0ADV+c+MTE9Emk2sfjGQi2L+Jzjme5YS8nnONlvSm1gJJ8SJzzckxtre+n4Lk3s6JlOgiRwjIrHdOB%0A42zZszOM2BknzArJuu7pLARSoQ1YK1k22icsayk7y3Ye4hCMA0kaKl7aGzFMQn501BIIiVTervxo%0A6UtNWaSIlCIOAoaxt2/fySIabXDW8mjZcrZusMbRNoYlGm01h1sTmtainWNW9RuhW8di4/vUG0vg%0AHDvjkLvnLTjH6bpGG0cWKm5uhxzNvRtvEoUcjANWjWaaO7YGEYeThCxStNpxtKh5/eGKvVFEkEcU%0ArecXTeKQJLGs6p7r2ylJGHBetFysPYH3l+9scbrRtJvXHfujhHFi2RvE9J31nLNQUbSGt88L+tZy%0AME341q0J/+frpyjpFRtmZcO75wX/yKu7fGV/SBT6UidAqBwHo4Rr49QryztvYzFMQhBeaqhsDXvD%0A+CP7kh8Vn6YMdLkgkkLSb1B6p+vWw9MjhRQwr3vSOHhqme159Ihe+Cd9MeLT7JieJNV+VHxuSLWf%0A9XiecNTHxwKeOq7Wlgczb+z2uDX19UnqE88T5yA3cjNvnqy9wZ2A7TymaP2krayg0YaTVUMS+kQg%0AgONFjRZecWEQx2xlAX/7jTPuzaDrNdvDlF47pJRo63DGkUUSi2B/nBAqwasHQ0xvWNe9N84TkjiU%0ATIcxF0XHouqYlx2tNlysat45LyjqlnVn0EuDFAH7o4izomcwq/jy/oh52WCRJIHixjjhjZOCNJbE%0AAUQu5PWHq80KPcQ6we4gAASLsuV4VTOIQrZHMbpzWGd496ygNZY8CJkkIQGSyVCAk1wfZ8Sh4qJs%0AqTvNq/tDvnYw4m+9dcbRvGRZ92wNY+I44J2LkqozgCCOFfNSE0moao2NPYR9XnY4ITgcp3zzerJB%0ACHpCaxoqhmlIpw21dqzbjnfPK5QUTPKQV3aHnK9bTlctjYbdoeeLnRcNRaNZdz3aerj6svIozZuT%0AlGvTjEXVY3HsjxK28uhKMkhKcYXg7I19pmv4k8pASnhI+umq8cri2tAar04CXpm8663fTeI+VGZ7%0AXj2in3f1hp+F+MTE9DRS7Yv48eN5wlEfH6s3Fhze8fSxcZve8GBe8XDhdeJ2BjEAD+f1la/Ok+fQ%0A9IbzjfdQqCTbWcj5uuVo4Y+ZVT3WWOa15ls3JygpOFo2GxfUnk5b4rCiaDXnRcfNcUxnPdosSwJ2%0AsxhpHedVx8W6Q0hJIFuGaUAeKd5dNlysOxZtz+EoZZKGoCSruuPerEZbxyQNOFm1vH68YpxETOOA%0Aou1Aws3tKV/az1lXhrOyQQChdDjhWLWaQEGkFNfGKdq6K0uGNgnYzSI6bak7zem6pmo0kZIYayi1%0AZStLmKUdRavpraN2Dlu3SJng6MinKXmiGKc5wzTg27e3GKQh37o5YZIEvHdR8M5ZTdtZxmlAr/3u%0ALA4USmg6a2m0YW+ckgQB87LhvYuSQew5U4MkRDiHFXCybnnztGBRd1wUnf9c4pDDrYxICRZ1hxaW%0ARdWzbjr2BjFl7/+fou25WDcsKo1UgtuTnDs7OatGk5YdN6cZTvDUvs4nSQn9ROG89xSAkgLFhpoQ%0AKqZZyNGyoe4NgZQfKrO96BH9/MRPrcf092M8TzjqBwAKQnK6ahCCKxfaS8fZ42VDrDwAwFnH6bpB%0AG0uoBMMk/BB7//LYQAoORgkn65rfeWfNzjAmjxSvPVjRW7+SLlvN3703Z38c8+7Ziqo1XJQ9ZdMh%0ApCBRgmmqmOQxZdNzsm74xmjE4Tjjl18a8/+8cUG6cfhc1z3LyvHdu3Pa3nFnb8Co6qhqzUXZIoUC%0A4yjant08IQokZe0h4MM0RElB0WvGacAv3RgzzRMeuoq3TtdMM+/IOi9a6s5S9Y6i71nVXmC26yxF%0AoBn2hvvzEmcNx+ueRdV7QVkp/HF1z/40YxCHICSxEigci7JjN48x1nFRdMzWHd+8NSYOAs6KllD5%0AHsm9eU3RGgIJtTZUa0scCAYoQinZzmLCEJaVIQ0lL+8NKOuUk3XDdh6ybnou1h1fPRxSd5p3T9c0%0A2u8oIik4W9bkse/BFdbxcFbxy7cnfOPGiNeP17z2cEkaBQxj5Q37Fq0vczgHU0hDz1nqjb0y5Hu4%0Abj9wvR4tahx8gAT7vCDVxnm348trWErBouxojaW3DiUlv3Jr+pHW7S96RD8/8cyJSQjxZeCfBm4B%0A0eOvOef+zHM6r5/LeJ5w1MfH6o29uvmsdVfjdtZ6Vn8UsDuMOV01LIoWpSSv7A2vShaPn8PluGJT%0Az59XGofv93TG8HBRcmNrQBr5ndbrj5ZclB2zssdoh7V2Q4Y1NJ0j7i1Z3JNHAfuxV7+OA8Gs8Fpy%0A28OI00VLEnoF7LrR9IBxkv1RwjtNufGM2qgzGCjbDiFCit4wTEKUEl7h24GSCmO8B9DxuiWUklf2%0AcvI44O2TJUjBdhZyUnScVw29sYzTEG0dF1VHUfUME4GxjlBKemvJwwgnII4CXtkdkEUBP3g0p2oM%0A53VPHAUICfuTmK53rNue02VNuuO5WPdnFWXrLeEv1i2n645Qeci4FGAdSCw7I0+o/dJeQBwFpIHk%0AuDPsDmMsbI5vWE4Smt5xvG5oOosFDocJURgQYLl3XtH2mqZ3nK07RmnAr94Z8/2HS+9i23poeJ4E%0ACARnhe+9HUwSrPUk7A8q0r9/vZatT+b5xt1YSkHXanpjPYrvJ4jLHc/lNayNd+y9MUk/5Fz7UfGi%0AR/TzEc9KsP1jwP8AfBf4Q3iF8FfwpNRP1Mr7+z2eZ6nh8bHU5mYWwk8Ul+NGUn7ANqA3FiG9T0+n%0ADUn4PntfuM3rzsN0T5YNO4OI86IBJ3jrrOT6JPEWBoMeIVJPRO0M4zwkDiSN67k3qwgl3jo7Coii%0AAOcsF+salORLeyPq3vKj4yWzVc+tnZSLuuO9s4LwkkcUKA6GKWkgmSaKSlt28pBlq0HAg0XF7a0B%0AgRReH6/qyULJwTRjlIR8/+GKG9OMPBBEMuT335szrzoa7QCLtAJtDEopjLUkccggDqh7P8HuD4co%0A2V2Rc+NAEkvJaIPcOxzFvHsaUqDZyUN6K3jt4ZrZusMIhzawKlvOS83LOxnLWlO2PdY6okDxpZ2c%0Ah3MvgltrizGO8iu6NgAAIABJREFUuq24sZ0zzSOcc6jOMitaxmlI0zvWdcf/9945cRCwaAw7g4Be%0AOwLl2MoTlPJ28etGs6p7xllEGDhOlg0/Oun5+sGAX7w+YTpIeON4QasNq0ZzY5SwDATLWrOqem5u%0A5xxeAhs2ivSdNlcCrKGSV0oM2jqOl968MVSSww3n6MeNj9rxfBqu1JPjvOgR/WzHs+6YfgP4d51z%0Af1kIscardD8C/kvgd5/3yf28xfMsNTw+lnWWaR6Bg7ozH7ihD8YJR4uaB/ManCOLA/re8gcPlnzt%0AYEgWb1QJFvVVz2CQBDyYe1HUURYSCC+Ouqg7ktDzkEZJyKrpubOT8+rBkHXT87+/tsAYQ6C8GGxn%0ALbuhBAQyUCgsF4W3x2i1Lxe9c7bm0aKlaDQ7w4TGOJzuuW80jU5xSjKb18yKlqrXSClY1j2Imp08%0AJg0VDxcNcRjwzWtjwihgXrQkoWBROXpnuX9RkUYSFQiKSlN3hlAJkkAQyohBqIiUIEBRKUkcKray%0AiKLzfKl13XPz+oQv7Q+5Nkl4MK+pe80wiQkUHM1qFkVLYwzSOLIkYJIoIgl/97051Ua+aRAram24%0AP6+w1tIag7OC3lo0luN1zcNlyY1xyjdvTVFCsao7wlByd1aAlOwMQ1ZNx5snNVt5hEOwKDo0jld3%0ABxgHde93Ube3c44WDW2jWaw7xoOY7z9c0PcGIQVGW14/WZOEkuk4ZHfkLTUuk4uUgkkW8tqDJa0x%0AxErxjRtjklDxaFFvpJY8iTiQ4rmU9F7seF4EPHti+grw325+74FsI+L6G8DfAP7D53lyP4/xPG+8%0Apyl/PzluEnoSbKsN61ajhCdxSgVCCq6NEh6tPtj3KhrN4SShbnt6bXnndM152fHlgyG/eGtC3Wri%0AUHAzTcnjyNuYpzHOGgAiIUizCKMtv3h9TBIHzIuG79xbclHMqHrDwTSl73rAMUgEjQ6wztEYx51p%0AzLLS3NnOeO3hklnVcbSsSSJJKBX7o5hQwSAJOZwkGOtQG3+om1s5eRQwrzvuXZS8cVKAEOwOI7Ig%0AoBaGstcMkwiB9yVaVj3TQYBSiskg5v6io2kbZkVPGkoOxwl5FLCqe9aN5mTdYIxla7hZDGyEZ/tO%0Ao7Wjt5b7QlD2FmscSklub/nvoG572s4QKOg0GGuoWu2FXHFIJWmd9X0UJG/NW3YGIbOiZRAEnK46%0AFDAvNdt5xCRPwEEaCfYnCbN1S6CgabwLcJ4E3ApyrICjeYNz8NVrI3CCZduRRYqvHY65uZ1Rtob7%0As5JbWznxJjmdrBqkhERIrPM9pq8cjLg+SdHGGzteXmvPSyXhxY7nRTxrYloDyeb3I7yf0mubcabP%0A8bx+ruN53nhPjvW0cb2AqKRqNJ11HnLrHFuZQ/PBPsKlivT2IOL335uxrnu088RNEDjreLhsmXaS%0A1ghe2vbosGXVEkSKlyYZUimMNcxaTWccq1XLyaplfxR7GLKz3DtfIZ3gtGiIg4D9oYeL152m6hRS%0AeH+h03WHtv68lIDWGLRxVJ3houxotKTsepIgwGgo257TdcskVdy7qGlaTZ4FOG1ptAUs27nXs2v6%0A/ipxtNoRWg8KUVhMoEgCbzwYh4qy0bzbGyLlvYB2hgkXZYdzhqruUBtNvbrraCpNGgj6OGCUKpa1%0A4dGype01s6Jm1WjyOMQ4gRSgrSNUlmXte4XCSYqmJ1KKddPTac2y6YkVTPKAtu9JQsEwjRklIWfL%0AhovSsCw1ozwiVIp52fBoXjJJQ6Z55FU0pOC86rBOkMcK7UKmecid3RwHvHde8c55waNlw7VJysEo%0A4XTVEgfeRLDrLcerJdcmKcMkJNpYX0jEM5WlX6h3v4hPimdNTP8v8A8BP8TvkP4DIcQvAf8UL0p5%0AX9iQG4Td9x4sNu6xAXksmVc9ryKu+gidthvUHvTaoLXhxjQnUoqjZcPRzMPBFbDuBONEce+iIosV%0AxjpuTQdUrVckyGPFK7vean1ZGVZVh3UQSI0CjlctB6OUPI4ZpwGLRjNBkIUhzkHdG/7OuxdUnaXs%0AOkKlKBpfyis6w61BRG8Mx4sOpRRSCeZFw/HbBb1Q3N6KCSREoWS26mlSe2U7PpRgnUUKicaitSWJ%0AHGWvsR102tEajREQScf5umN34EB463RtIAoVgRIM4pg8qVlUPfOiv3KrXXUWWbSM8gHjXDAvOi7W%0ADfOy29jbO9JA0lvDIFLMG8NWpsiiCIvjO+/O2R5EbA9jFPDqjuSdi4I0jIhUzHbu+4rGOHZHMUHd%0AM0wjtDEM4pB8x6sjOCHorSFPvLmiwCtPLCtJ0bYUTUTXW3pjqTvL3jghDaXnTzmHsZaLyhIrSRJJ%0AOiM4WXvS7Y9Tln6h3v0iPk08a2L687xvb/EX8L5FfwKvxv2k8viL+AJFHCm+djBk1eorvlMWKoTy%0AfYTvP1hytKyJlOTr10YoCUVn2Mb3pbYHEWfrmvWiZpL5CTMJFQ/nNRPrrbizSDGKFctGE4SS/XFC%0ArAIGiWPVaWIBCOiMwQrBVhaQRI5pHjPsDNeHEYvO4KwjjwPeOVtSd46qN4wzr28XhYLeeKRa2fZM%0As4BH85bjZU2jLXXd0llomhaHZGsQIhUMIomUimGsWFTaS+woiXaWMBA8WtTEUlL25soELw0E2knW%0AdUevNbd3R1gc1kLRWspWUzceJNH33s9JOkesYJoqRlnEfNUw7wxWG3onGGchSO9R1WrH3ihkmkZM%0AG0Mah0gB6QahiJCkkSQNQ1Ztjwok1sI4kgyzmOOixTjLsu55eTdnZxBTtNoTqOclaazAOUIVoI0j%0ACSXNUqO1oXaG7YF3EH7ntGTZdry8PWArj1g1hlHqS6vDWHn7kNg/3hslqA1681nL0i/Uu1/Ep41n%0AFXF957HfK7wy+It4xnhSreHSQO0KorvhcDyuyvBRCg9PO75pNbUx5GFAvukBKCHI4pA0VljjkEqA%0AE2htOVnWjGOJHoYMopB53bE3jNkbhpyuPT/q0aJGCq9o3RvLomoZJgHrxnBt4qHHbW94b14zCCVh%0AIBkmIWfrhlXdkSrJm6drwFG1Bqcd784btvOEda2ZDAL2txKWxyWDNOKN0xW9FWinGcaKVdPhDByM%0AEvJY8PrJiqbTSOeoOocUjqK29Bq0BacNRhnM0pEmCmMEeSRACPJEAZZF1aCtQzhJpy0u9TYZm2+J%0AzvpeXBxKtgcxX9lNebjwqhNV40m2CkiikDjWCOOlj5RULGpNHmkskiwMMNJhO4s2ArFJSkksqDtH%0ApjxKc5J4f6nDSYpzEEjHe2cVnSu5KHpiJVk1PetGYBcte6OI/5+9N421LU3vu37vsMY9nuGeO9et%0A6u7qwUM8dQg2EiS2EcMHC4gQxCDACAIBIaGIQSCGfAAhCF/4gsAICMFfCBEhyEAQkSCJ7Ri71Xbc%0Ag7urq8tVdecz7XFN78iHd9+hqm9X1a2uqq5qn7+0dfbZa797r3P22utZz/P8n/9/VhcUWhIEjAvF%0AadMns0QTqPIMIRR1ntZpEemspyxyTG8REjad42CSg0qumufbgcMJtAM4F5nXGTYEIslD6tK4QMkn%0AOnnvtSwdQqR3HhfCc5n+XZT9Pl74qD6P56WL/xUSA+9XY4zmw9mlH2y8Xa1hsJ5V5xicx4dIiIHt%0A4Nmvc27s1dw6HAE8WeMCiNQ3si5gvE8ZgPdYF1l2A196fYH3nr1Rwc9+4TJffPGAMksK07/+6vnj%0AQPbpSyPuLVv+xisnVFmyN/jMpRG9DwQfeOXBliAihRRsekOdZ2RKcue8JwRHnikyrTn++kO0FMQI%0AUoCUSaLoa3cXHK8M03FG3weKXHJv0WGtp9Cp7HS67RlpQaFrztaGN89bCiXobdJ/6xoI0mMTr4I7%0A5w1lLhECdFbgjeFsGygLIIKUYE1i5ggHRemZFCWZhs6CUpFV42iNxQWJdclSXWuoMoUAJmVGYxzW%0AOQqpmNUZpZb0QVBkgs6lz0kiEEogRaTKwO1EuWKASMqoVCYJLnLeDKxNQISkO1hoQTUe7YgcilxL%0A7i87ThrDZnD88PUJvUt07aYNyepdCm7u15xtLT44ehd5/WRFnaeLglVdcOtwTAyRzgSkhLpU3Fm0%0A7I8yTraWS7OCQiTJpFfvb9ib5Ggh6YxHC8tvLzp+7OaMFw9G3JhXKCW5NM453hgqpXBV5Pre8zFJ%0AHx3z3gcerHskPBZifae+1EXZ7+OFj/LzeN5SXgf8RcAKIf4y8D/GGP/mB79bP5h4u1rDg1XHyWbg%0A+l7Fujc8WHYopbgyLTAhct4OqEX64uZaIqXkZJOYVTf3ax6uOx6uBm7uVax7y73zLV+9l9S667JA%0ACsFvfOuEw0nBp/bHvHq85YW9dLK5c97yxnmy7q4yRW8DByPNl99cJAmixnAwKigyxboxnGwMlyaK%0AaZkzWE9jk3GdJKam/+BZtpbWeA7Hhkxp2t5gIlya5Jz0hrPGMNhUCvPWMBGa6wc1ByPNpUmFVIJM%0AKr75cMW4SMOnOkIzJJmacZXumy4wrQTOml12CSJAELDtwZEO7FGe1vXOYr2kzgQ61ygJIYDWkUJr%0AtPNkUpJrECiUhit1ydlmwIfIorV0JpKfbvABzlvDuMwIWIbB0wyWzqQLg1mdJw+qAGeNZVJr1q0j%0AhMAog00HvQUpI/ujDB9gMxgmpebmQZ3M/TLJqveMtORglGNCSDR/lyw4lIDNkBxyjU8GjEeTkpdj%0A4Mokx9ias83Aq8drNifbXbCdMskzVo1lUsCk0EDER8FgHfMq4/KspNJmR2aIfOPhFus8daG5Nqu4%0ANi9RUj7WzXveY77KM64KuLfquQLPlBV61rpnlf0uMqmPFh91GfZ5S3m/KISogX8M+EXgrwsh7pNs%0AI37lkc/RBZ6Nt6s1QFK+TR+rQAhBDEm/zvgAUWCsR6snNgBCCITYle+iALHzxYkRGyLGR+Z1UgDP%0AM4mxkbazdD5lZFWdP9Ye2zaOwQauzCpePd5A1BgbKHNN3FpynczzilxR5prBe7JMUhYZILHe0xrP%0AorUouZvHCZ7zNlKowNY6lIjcW/ese4d1Nv2lAoyH3gXWrWFeSnwIbFuHUgIzwCY6pAAbU/ZTZeAD%0AZDKVnNgF6y5CXXiMg1IBBfS7XN54CESawTMpIcsETWdYtQODh0pKtJZMlErSPAKc9UgUzgWCEPTW%0Ag3AEH3j12DMb5azaZPa3bgaigN45gkv07M54jI3EGMi1pN3pCgbEzu4jIj0MBu6ctoyrjDKTGJ8y%0A5RAFvQMRAirC0awgSMG2t6w7w9nGMRvXOzLIQBAC75Mq+TceNpy1js9dnrDc9vQ+ctYMHI5LWuMR%0AQnB5mi42fEhafZ86GvHtk5YqkxRacWlWUhSSzgVyJWhtYFSmObZPF2MGG56LEv529YhxmXE1koZx%0Ad2K072Xd02U/Yz9Erb4LPBMftYnic0sS7XpLvwL8ihDiEvBPAP8y8G++n9f7w4S3qzVACkqpApR8%0AbqRSGOeJQuya/So5te5kh2JM9gOZkkmDJ6YfCEEmBfmOcl1mKcjkSlBXGYVIh083WIosiYfmWlDk%0ACusC8zqjGyzzOmOvzniwHli0A/ujAiEEVycFUqUy1khL3C7LyLREth2rAfAGH6DtA0Wt0QKEUJxv%0ABraDpTcwn2gG48mJGB+wznF30fJwM7DuDMvGgEp9IgE4DxIolEAQGULKhGSMrDpLDHAwztn2Jrnh%0AKhA5OAeZAAIY4zh3SUU7E5H9OmNpHN4FbEiad3tVjpKBlsDJusdGSa4ivQ0su4FcafbGGWELbW9o%0AhxTodabwPjAEGCy44BABBg+BQHAgNRgTKbIkP2Rd+sxChEKn8uzGp57V1WnJtMw47ywHByXF7uq0%0Ad4FL04J7i5gCUe8YFdAayETARyAGTtYD+3XOm+c9emeB/vLRDCmSwvu684yBiOAL16d87mjKWePo%0AjWPdW/rBsWoVP3I9RytFbwes9UnF3CRzwudRKnmW2olS8h2D0ndb90ih5IJA8dHjoxbIfd+BRAhR%0AAj8L/APAZ4HbH9RO/aDi7WoNB+OCcaFZdY5CK27sjwgxsBkc+3XOfl1wY68Gdj0mF5hXOQgYXGC/%0ATuuXraPMJDcPJkzqnC+9vmDTD+yNCn7m5SOuTCsebAemlebbJw2zSjMuNbdGNZ11fPnNJc57Xjtr%0AuTmvON1aXjoc88ZpsmXYHxf8yI0ZmZKcbpMI7MNlx7LznDUD9wZBby1VnlPg2Q6eGB0BQS4EdS4Z%0AFZKH6wEzOBoDZQ7jIkMqwaaPBGFoe8uyjeTZTmE6ghOwX8uUSVmPkjCqC2SMdM4klp91xB3LzwTA%0AW5wAb6EsYFznFFqy6Ry988zrnOvzMcRIMziOJgW1lpy2lmn+qN/iWTaW3fUBIQROVj1RDGQS9mqR%0A6NM2WYBv+oD1KUsbdp9330NGEpQMAdbJCZ0qT188Hzy1rtgGj/EBReDN856wlyR+jIPoLZveIhAo%0Aqbi+V6KEpB0MpxtJO1g2ASqXXG9fOBhjgmdaZ5gQmNflrvwX6T38zKdm7FclrXGcbA0S+OKtOb/2%0AyhnlTpn+2rzgeDvw+SsTPnVYs+gs3WZASsEfuTF/rgDwftVOvtu6KLiwP/8+4KMWyH1e8oMEfh74%0Ap0iusB74y8DPX/Sa3huepdbwXlh5303h4Vnr/6EfukprHUWmGOfZY2WHq/OavVFON3g+dThGa0lj%0AHONc8+uvnfLifs2laYWWkGnFH//sAVfnNXWmU/lnt29tb/kLf/sPKLOMG/sVInhePXEcjRX3Vg4J%0AnKwdsypFl3lZEFXKpHz0CCJKKzSRVWtRAm7s1yykoLU91kOZgVbp7zmc5tycj3iwbjltPC8f1myd%0AZzsYQoBJlUHvaE1AEKizJDfkdUi6bs4hoko9Jp0xKRRVpri5V9GYdBHw6smaTWcYfGTbDkQpUukw%0AS/2W7RDQErSKFErRO/jJm2N+6/Ul3iVyRuRJUAIoZApENsC0gq0BJXZZsoTWek42A+e9Y5Qp8kxx%0AMEqfyY15jXWByUgzOJiWSUF+2ztaY6iLnP1xEpd1zlMUkqNxTiYFvfFowa4nFVE6UdEPxppmCOQy%0AGTJ+7vKY6wc1e0POK7OGupBJCFdIjDO0fcrcr8+rNACtJcvWMn1K7eH9HPPfi2lfCPHC2uL7hI9S%0ALup5M6Z7wAz4P4Ff4oKd977wdort06rM3+0DeXpNCPEtj799fQQWvaNzyQ9pcJ7DnUlcmWmsT4oP%0AcmfToHeCnTf2xqx7S1FmLFvLtf0Rh+PyLa/dW8+bi5ZF5+gHT1kosiyjKnIGLxFCkalImQmU1vTO%0ActpaxqVmXOUMzqJUYNN7nBDJCE5JjreG4AKZgmEAWYCSkjrzbFrHeW7wTjItBcvec/e8pbfgfXJV%0ANS7S2vCYmZeCUMpk1n0gU4G6SI37B9axNQHrPVenJdYlive9dc/gEqtOE3FAVQiyXCJJwUcJyKRE%0AicibiwbrkzdQrj3dU98ERXKTEBJkTFbyffCUOsmJS5V6ZgGPwqO1plARG2G5Hrg8qiizwMnW8GDd%0Acbz2bPrIpUnOtCrojWM8yvnUYc269ylzGjxSOWZVznykmVY5LiSzwc9dndDZxAR99eGGFy+NcD4S%0AfGTZWeo8BWstk+rEzb2an7g55+6yY1bn6B3hoRneX3byftVOvkPZ5MLa4vuKj0ou6nkD038A/KUY%0A4/KdniSEuAHcizGG971nF3gm3o2y+TR7xgV4uB64s+i40Tuu7dWJsrvqU3tKwHawrHvLeWMwAaal%0AYlYnZlou5ePs7dFr31t2rAfH3iinmkl67zHWcTgU9MaSa2hNTKyvmMRSe+epg6TKFUrkLIcGsWuy%0AFEoSQ8C5RKLINWgNuUxK3pMyS7R452isZTt4jjeCwaSZJR/hwcqhdkSJXCY6to9p++BSkHA+KZ4T%0AAmWRBGU3veVkZchVxISIiClT6/tE/c6A/brAWI8NkboU1Llm1Rh0XlDIjIMJrJqBnU8jmsQK9EAX%0AIfOJQj84qDPJJFNsrcfHAFLQGs+6D5y3HXu14gqCGAWd92RGctYMydivt3QmcLwe+PTlCdNSM6kV%0AxytDmUkOJmPmhaJzsFfrJOQaPXvjYje/ptmvFa+eNICgGTwv7NfcWSTH2y9cnfLK8YbWJMmnTx+N%0AOWstZ41l2VkuT5MH1schO7kQev3Bx/Oy8n75PT7168CPA6+92xMv8N7xXii0j4YYi0xzuu6TlUSV%0AYYLnjdMGBFyfV9S5pu0t37i3U5ce5dxddCxbRaEUB6M8lZlay5VZSa4krXG0g0UryY15xf1Vj7EB%0AhODv/tQev/naGctO0BkIMRET9kYFVSHRKg2B9tayGiI+pnLhQSWwUVNoyY29ZOF9uukQUnA4Kjjb%0AGIyPLBpHjGGnBBHRQK4TySEC0yKVzIYA1pP8iwzUGRQq9X4aA0EnmrhWEu8jKFj3lrPWJ8KETrRz%0ApUArGKwFBPMq3wU7QZQwzhSXZwXVoFMpLwRCk5xldYR+l9RqmfpphRY4AVvrQTwiEEQ2vUeKFDxt%0AiCw7g1SKk1WP3k9eSbkU1LkiBIF1jmGwjApN3wdEjGmuyQVONoKXj2rWvSOQVMYPpWDjPfcWHZ+7%0AOmVWJxWPOtcsdvR+JQQ39ip+4oU9+iGttT5S6DTD9LX7a26ft1yf1/zIjdnHIhBcCL3+YOPDYtFd%0AHDHvA+82m2F9wDhPpvVjll5wYaf24Lm36og+8nA7cDTOWTQDt887Bhe4NM65Mi2Zlkla5vaixTrP%0A8Xrg+kHJ1XmN1oLgIwejjJeOJmlw03m+/XCNccmi++6qZ9EMKCkxzkEUHI40QwiPjeTGpSD4RFzw%0A0bFfjxERztoBoSR1oXAx4L1nM0gqLZEyyQblWhJlRdsPnLaGznqQksFaep/KY5DKdVGmE78gaeLF%0AIRAVzEpFLiOvm5AUFLSkNQFHypwCSSB2OzjmRbKOCCH1h7xLXwqpEkVdiaT+oJVMzLoCiqwgBOh8%0AZNUbehuTCKxOwUxFiAPkCvZGyZ128IFJqalGGYPzrDpLO3jcrp9WqmRyKJRMrMkIx+sB6z2TvGBc%0AZljX0TlJYwJCBq7NSo6blDFtbKTUgTuLns9cmfDKg4b9OqcZHHt1zrePG7QQaK2YTZIW3pVZwaTM%0AmJc6zRbNSrRSHI3TRYnxgW+dbMl1Gmg+GGfvq8d0gQs8Ly7o3R8TvFuJrree+8uON3duqAfjgkyl%0AK/nBeH73zhIpINeK/VHGH5w1fOn1BUpI6lLycNPz9Xsrbh5UGAuXZyUHo5wyl+RScjjOESKyah3I%0ARDq4u+xYtQO/+do5oyJJDKWykidiaY3jeNnjiMyqjEorykIhI2il8C4gFGRC7IKIgBDS1fp2wAuI%0ANpEVlp1n3RkuzyepHOZE8g2KgWYIWAtyl/2EsOvdkEp3k0pxeaS57QdUABtFElrViZq93AY8UAi4%0APNe0g2fdenoPpXQEIagKMF0qwz0a0C3KAg+IGInAsreMi5wyA6Ukq+3A+dYhVeRoVrBuLD5GtIgc%0AFhlaCQoliAgIjhglgwv0LjItFeeNS/srQWcwOMvhuKLMBJ1NFyFFpohEWuOY1BkvHNapd2Qd563l%0A0qhg1RvWvSGTWVKt6AKjTPHS4YhV75iWGZ+9MuFwnNMNjnvLAefScfa5qxMmVZ5GAnazRQCnDNxd%0AtEig2l2gbAZPrtQFA+4CHzouAtPHAO+lRPdg1aN3JZ3OeM4bw+E4J8TIvVWHEoJJlWRetkPyB7o2%0AL9h0SRT1vLEIoNAaQmDRWhDwmaMxi9byYN2jpeTWYY0Ugq/fXXN9r+S10wbrHYttatYvGsPhOKMZ%0Ako9RXWRJ2DTC1jhqJVi0nlEJUSbB1TcWLfuV3lGmk1SP1IJKKMCjdGSMZDtA2w7kuaIzjkXviR5M%0ATMGicDCpSFzyGMlyyThXTMqcusr5XFkQhWA7ODrrIEa2bQpKWYQs3w3oRqgLRWZhYzyDSaW7kU6z%0ARcbDtBQ07YBxsFdJapGyr8E7XMy4ta/ofeTqvGDTK/aqnEujwGYwyBhZtMliQ8lkAaJQxBjpBo/O%0AJDFElAClU5Dtd/2y1niikBAjSin2qidzZU3vOBgV1FmGVwovTNLeA+oiY6/KOJqWHIzzx8aRxgVA%0AcG1ecWOv4pWHG37iaMyiSzp/685RafUds0WHk4LXzxqMDwjnuTwtGax/bHF+gQt8mLgITB8DvNtU%0A9ZPtqVdz62BEMzhu7FV01hNiJM/kYwrtpjeEkCy7bQiUmUbIZKU+LjXTKgW7g3HB4ShP9NsQmFU5%0AR9MS7wN3Fx0PVh3fvL/ieDOw7Ry3Lo3ojOfhemBcKBZtktJZ9w7vAzZ4rAt0xjM4T5lJRkXOvNIs%0Ad6UrRCSGSAAcLvWaLMQQIHpOGsfIiCSqurN5f3SzMcWkTAnGuURIzbzWHI5LDkc5uVYoLfi92wuM%0AE1RaU81huTUYn17keOVQGiqtuT4rOG97mj456iIEWkliDEgpaUxSlLi3CeguIEn7OarAx4JSCZoh%0AYEyg057eOGIUlIXm5WnOqjGsesuqD3z+yphCK463Hds+/a/XfUCrSJlrfBBYm4wciancOC2SCG+R%0Aa14+ytkYy7Zx+OC5vlfiziOdcUQElU5rLo00AXjpsKY1gbpQTKqMg1HB7fOORWOZ1zn7dZ7Kmb1j%0AqDNu7L11QFUJgZaSWZmxtZ5tZ1FKcm1WXZTxLvCh48MKTPHdn3KBR3i3qepH2+NuhsM4T57Jx2Ku%0APkYmOayGZBuepHsUL10a87V7a5rB0hrLSwczlFTslYq76x7jAlorvnhrnwfrniKTSQ5JJDWFN8+2%0AbHvLdtdMf+O0ocwV+yOJFJLOBiKe3kUeLlsgYkKy9ZYCCiUpFPQ+MC4yhJBEoDEdhQBrU5bQW0s7%0AxB2bLvWEHik8DBZwUAB5DnmWLN23RhAJ+GBxQbDqHNNS82MvzJkUGe0QQETW/UBjUtmvzCVBBQTQ%0AGMOVec0So+2cAAAgAElEQVTlWUVXRxbblvUQUDJQCGhsoFSp99PtKORSJmJE6+Bs01DlJWUmkUKz%0A7XuE0Hz6sGZUZWz6lIl5IajzHCkFx1sDAYKPzEc5g4f76w4/BAiRTEtCTLI97GwlnEvHwtX9EfvO%0A87pfoyQIJdmvNW/2lhvzknVnmY8zzjvPZ6+WzOuCg7FgWmWsOsv9ZY+WcGNeIWLS2jsc58zKjBf3%0AR2id6OAhJEr5w3XPtXmZmJLW4ULkx2/MqYuLa9kLfPi4ID98DPBusxlPbx8VirOt4WCU4wPsjXIe%0ArnuON8nYbVwoxmV6rDWBz1+dsOk8mYZaZ9joeXNpmJWag0kiRNSF5oaWPFj1NIPDusC4ULx20tKY%0AwOBDElVFcGu/5vKsJEaYlhm/c3vFYB2DdYSYpISqXKBEKjlKKdjLNS4KiIFxmeFcIm/EGFEh2VYU%0AuzJanYEkMs0lDsG29yhSuYuYVLsnpebSuGDRWPIseRuNCsXrZw2L1qJF4Lwx+OAYLIzLnfyPCmQ7%0AEajeRb5xf8m0zHnxUk1rcsbR4UPEiQgiMC5yfIz44Gh8IHgoMsG0yJiUmsYEJrXGx5RZRem5t+m5%0AoSXrwXB3OaRg6wXrtmFa50xHOWCJPvCpw5rWWDwgY5KTqoqMm/s1523S4asKzZVZRYiRO2cdWitC%0AFOyXOSergf064/564OWrUxZNMiP8zW+f8ws/fo1RoWkGz/VZRdhR740PnGwGtr1jVmbc2K8fB6VH%0AfU7jUlb8wkHN9XmFj5HBeDItsTs5rYus6QIfJt5XYBJCHAKfBn43xjg84yk/RBrGvcB7xLvNZjy9%0A/eVLPFZheLDuGRea6VFGZxz3lj03JwW9C1TaYWPkR67UiEzywqzmW6cblq0h04p28Nw+b3n58uTx%0A61sfuLfs2K9ylOIxdTxp+YFCMC40p9s09/TZy2MWbU9vLI1JvS0bBXUmiUoyLhS9jWgdKTPNpjWs%0Ae0cGiQIdJcNgCaQy3ags2Q4DILHRJw04dmrhBUQf0VojpSLTgWbw1HkiZCiVhGW31mOcQ0jIVRKI%0A1Rq2Aww2EgXs1wovYLCON89aNoPncFRwbVZyMMr48u0lVS45Xg+4EMDDuBJMSo2xHgqFEpHl1rDs%0ALJkSDMZzt3eIkDQPhRAoJTiaFrz6cJ3EdonkWnHeOvJcMR9l1HnGwSjnzqJFCJE8kqoCISSfvlxz%0Ask4kCxs80zL19L51skVrydG04uF64Ct3Vlybldw6HGNc4PfvrfljnzpIZBopHtugl1ly4R3q78yU%0AHvU5iyxj0RruLztuHYySZuGODAN8ooRTL1TIP5l47/r1gBBiIoT4S8Ax8BvA9d3j/5UQ4s89el6M%0A8XaM0X+QO/qHAW+XIfpu240P3F60vHnW8OZ5u1PATnbfPkacjzS94yv31vytV0757TcXDNYzhMBy%0Aa6kynWSGtOJ4MzyWNJIyfXkjEETq7PidWOpya1kPDhOS2vnlacEoV1S5ojOQ62SyF4mUIikd7I8z%0Abh3U/KmffoEX90cEAJFKYi7CqvcYZ8kk7NcZUibtt0xpPnO5JpeaowkcTjMmZfJTQknmVZp7GpUS%0AKQKjXOCDJ5dw3tidCrskBmhtIJPQD0kSqItQ6ER2wCXmmxLJZG/wnuNNz73NwMEkxwXoXMBFKEsI%0Au/7YwShnNirwUXB/3XO2MSxbQzdYehe4s2zpBse81CAl3vsdG8/SD5bz7cD9bce3H24ZbCSXgnGe%0AemWXJwWIiJCST10e8+L+iM4EJrViNsoZF4lVeLIeEAi2g2FrHIvGoORO508JbAw0xiJFOmauzJJm%0A3qo1GBe4PH2rWsLTfcwUeCqsj2x6mwgUkfQ/LzSZEolBGj7eFfveet48b7l93j75nlzgE4HnzZj+%0AU1Iw+kng1556/FeB/5hkt36BDxHt4PjymwtkUrbhZN1zvh24sV+zt3NgfbDqaIxnlGuqfc18nLPp%0AHW+cbnmw6akHRaYVs0rjQ6A1qemudRr8FMCbZ00iGZSS3ijyUnBpWnF1WjA4T6E181HGuokoKbiy%0AV1HmivN2wJpAlUle2BtR5JLWeEot2R8XNK3A+MDp4DAenEq9pBiTMkJRaI6mZbrSJ5JnGYWWnG4E%0AWkTmdY5UknurllmVUSrFqgsMLlCXmlmpCEIyjiKZKsY0/0SEMhESE7uwTXpyCKhKjXGRbe/x0ZNn%0AlhAF3eC4VElyrSmrjNOtYdUYLIYQ4fNXJqxe6+kFDC5SqOQILBScbnpGpeLavGZrAqMisS1PW0Mz%0AQJUJchm5VGpaG/jmwzVfuDLn1tGIB6sBESOfORqz2s0pXd2rAMEb5y11oRhMpNSC443hR69N+f0H%0AW4zznDaB6/OSs+3Aw+XAj76wIys80vLbKWwYH6hy/TjzeXufUwKXZwU354kUcXfZPZYl+iQIp17Y%0AuH+y8byB6ReAfzTG+LtCiKcvl34f+NQHt1sXeBYeSQIpIRiVmruLlkwn4c3eOh64wGevjPn6vXWi%0ASwu4Nk/9hUDkdEcx732yWvj28RYQRJZkSvIj12fM65w6V3zreItzkW4IzCtN6wL7tebe1mIWHVcm%0ANUpFHqwHRqVisXHsjzJmVYZSkSpTKC25u2g5Xvc0g6e3gcF7xG6gNRdp1qgsNL0NTOqc/TojBjhb%0At7jgiTZgo6Y1kVktUALKLAmV3pgWeKfI8UQEwjs2Jilz51JQFslP6kBFWhdYNg63E8mKAvIsETQm%0AeYbTkUqr3TqNEJ5Np5BIGutZDT02wKjQXJkU+Ahn24EqT8F9PSQvLONAKAjR01ifFBQyzfW9Eeeb%0AgdNmQJACWeci95Y9P/nSPs4FruyVJGp3wb3FwINVx6qz3DioqTLNprdkQvDS0ZTPXZ7w6smW441h%0ANir5e16ueLjsuL/umBYZP3Frn9lO83Cc63SSloLBRepM0VrPuNRvOVk/6mOu++FxH/PhZuBoUnzi%0AhFM/av+gC3yweK5SHrAHnD3j8Qk7/7Z3ghDiV4QQ94UQayHEK0KIf+GpbT8nhPiGEKIVQvw/Qohb%0AT20rhBD/3W7dAyHEn33b634oaz9u8Dv+dDIA9Egh0FJwaVZw62DM1WnJvMp5Ya/m8qRgf5QTd1/Q%0AECJaSl48HCc21o7CfXOv5NKkpNSSr95dYUxSJTia5NzYr7m6V+FJqhPLzic/J6VYdgPfvLfkjfOG%0A4AM3D0ouzyr2xjnOBm4veu6etyx7z3kzsDWWSGDdOnxM1OtxmQJEplIWNc41vQmcbwwnjQOgHSKr%0AtcX6RBCQUdKYSK4E99aWRWvYGuiN56RJQ7/N4HDB0/nAOJdURY4WikyCynbMnAj7O6p55zxn257G%0AWGyA1oU0hySgN5ZVb7E+ncivzEq21pPrZMQ4qXPGRcG0TPYYeifyKtP4EIRAoQSZFuQ6ZSXW7xQo%0AXLLrWDaG+TinyjN8iGxaz4uHNdf2KvaqPAXyXZnt2rzkj9yYcXVe81M39vjMpRGTSnFpUnBpWjGr%0ACoZdye6kMXTWJaZkjAiZXifR09N1pXH+cSm3zBQ35hWZlNw6qNnfDXEf74KT9ckmxPr4sRdOfToD%0ABD4RwfQCT/C8gem3SVnTIzzKmv4lUs/p3fCfAC/GGKe71/mPhBA/tSNT/C/Avw/sA18C/qen1v05%0A4GXgFvAngH9LCPEPwmMixoe19vuKEGLqDVlPCPHxbMlelRFFcku1PnJ1WqGkQKlUijualRyOSwqt%0AWHeJ5TfOFfNao2UatpyWikmpmdQ5wOOTVecTk+7ypEII2Bsn6vHlWY0LgcF6DkYZ294wqyouTWr2%0ARwX31wPnW0MeI4t2oDeO5WCxzrPsPTGm+Zwyi5RaM68EdVmwXxeUec71vYoiVzg8QQSmRaKkRxL1%0AfFqBCQFLJAbHqNBEkWazrPX4NPyTfJykpPep9NcaT5VJxqXc2V3AvE4/myHp0x2vegZraXrLqhu4%0Ac7pl0xqW3cCq9yw7ON9Gzjc999eG1iQ5o844jkY5VamZlAVRQpaBsYFRmZFJzXrwPNj0nG16hEp2%0A9FUOk0LgiFhn2fSOK5Ma4z1aRKYjzY/fnHNrf8ThtGDZGU7WPYttMmK8v+x59XhL6z2fuTzheG34%0A2t0VPjiu75XkWrExnhhCUo/nreMGvXG4ELizaHm4Hri37B73X6LgMVkCUqYRYqKyv7Bfc3O/5oX9%0A+mNPfHiUAX6SgukFnuB5S3n/LvB/CSF+eLf2z+7u/13A3/tui99mvR53t08DPwV8Lcb4PwPsiBSn%0AQojPxxi/AfwzwC/FGBfAQgjx3wD/HPDXSDbvH9ba7xt663njrOF4nUiPR5OCW4ejx+WWvTqnzhRS%0AiMeim/M6486yI8RIkSn+6Iv7tMbxldtLXjlukndR0aG1YN1Zlo3hD042vHAwxvtAJFIIiZaSq/My%0AadUNlv1xkYZnjWfTWe4sOu4uBw7HyTm16QPLbc+CRMU82RhyrXAh6cgJYHpQU2nwXrM30rhxzvnW%0AMjhHlUmklmw7g48QfJod6k262tUZjHKdpJJCwLjIqNQs+0AuIt2O4BAEQDrxzquMusgYFSrZYSCw%0AESaFph0cmVZUuaSzntXWkheSTMOitVgXsN7RJ/EIHp2CVz2se8Moh5uziiuT1FdrTPo/lNpSZmnO%0ALMSkuJH2O3BlUoOINEPOpjVIGZnXBZNCM84VD5YNJqS/MxA5GpdM64x7Zw2DCRxMcladw8ZkNXJ5%0AnHN72fHSwYgfvznn4bIjzxXORRrjGYzH1ZFZpYmCt4wbnGwGrAuMCs0LBxVaisclvXeaqfukCade%0AqJB/cvG86uK/IYT4GeDfAL4N/BzwZeCnY4xfeS+vIYT4L0mBoQJ+B/g/SMSJv/PU+zRCiG8DPyyE%0AeAhce3r77v4/srv/wx/GWuD7FphCiNxfdiyapKwAsOwM2VLy4sHomaaBIsKdZfeWZu/JduD+ecfg%0AI0eTMrH5TjfMRjmfPpxwbVbyjYdbtv2KMld85mjMnVXHfJRxunFcmWS8eSaYlpoiL3j94YZJlWOd%0AZ1ZqXIh4H/nWsqO3jlFVEJylyDP6ztA9sg9XoBG4oDia5jQ2WS5cnno64znZpP5N5yLBOxaNxe+s%0AyqVMbMNMS3zw4N3OW0pxMIr01nGYKQYviL1hcJHlANvekq8sV/crJpUiyxQxBs6bmHT0pCcEj7Up%0ACCodqLRmbdNM0qOZLK2SyKp1SXkiIymQ5zrZeZy1Pet2wPmI1qkHZjxpRkvCdggIJWjMQK4zCi3Q%0AdYEnMi0zOuu4NCk5aS3XpxUb43j58og3ThuuHhS8dtpyZa9knGesWsO2g25wPAQergYyIZmNNOeN%0ApreeXEpuHVaEmJxel63j3rLj6rx6fNy8uD/i9qJl8pQY66P+yyMG3/fid/Rxomh/0oLpBRKee45p%0AF4D+2ff7hjHGf0UI8a8BPw38cZKo8xg4edtTV6Te1fip39++jQ9x7VsghPjTwJ8GeOGFF575t31Q%0A8DFN30spHjOhjA84Hx6fPN5inobA+vAdzV7TGjrvyLRESUGOTIOuJAbeXlHyw1KwGSzXZxWNDdxu%0AG3791QYRE/W70IJCCnxM2neXJzmZEuyNc/72K6dsCMxHBdNyxHk7cKcJlCoic83YOwYPtQbrPFo5%0ARuWU+TTnYJTxzfsDRSYZXGRcRHrjGGzABehtsq4QAVaNZ9146gKGLFBXAklilVVaMqkyTpYtmxaW%0AwxMnWRfg3qJjz+qk2B0iIezszz1E++R/3lsQOKzbKZaLVELszG4/SBbpZQ4hSh6sBrSyPFh1aJ0o%0A/oWSNJ1lr9JED21wKZhJON4YQhzIpWZaa4pMcr4d0Eqx7AxKS5oh9cxePYGms6y6iq113D1veSg7%0AFluL3OklfvbymHVr+FpnUSJybV4xKzXX5jWL1uJcoCgkN96WEWW7cu+juSaJ+I7+y/eSabybGPEF%0ALvBe8LzW6j8E+BjjN3e///2kIPU14D97r7NLu+f9mhDinwb+DLAFpm972hTY7LY9+r1/2zY+xLVv%0A3+dfBn4Z4Itf/OKHOsChdrMnIcTHzdu4a35/t+bto8d748gzRQiRPFNUSrPsLflu/imToHbCsI6w%0AO+kKXjvvEMCDVccr9zccjDVVnrHpHU1v+bFbc0ol+NbxFu9hVEkmtab0ikJLjAucbQzWOGaTEoGj%0AiYqcQO8F61Wf7CBoGZeC26cNxjlKnbPsDdtBEYLnfBvogTrptGJJt0qBkILBRu6cNygiR7Oaz16e%0AcG2v5G81icL99Afjgc5D2DiK3LHt02PPcq/sfLqVpAypUIJFE9/yWgJ2quUBEwKzKqPQYLxnsYko%0AwASQyuMijPMcQSKpNMYhoqCeCHwQnGxsEkRFcHvRMrjIwThnf5TTdI5N7znPDOvG8GY74CPsj5JN%0AxXZwvPJwA0LQDo7zJtmD/NDVGTf3a146ELy+aJiX+eMB2qcZae/FBfb9ZBoXFO0LfFB43ozpvwX+%0AC+CbO5favwr8v8C/Sjqh/zvv4/0/TQpsj7MwIcTo0eMxxoUQ4j7wY8D/vXvKj+3W8GGtfc6/4wOF%0AlMmCwPjwlh7Ttfl3F9A0PmB94O7u+QejjCvzinmZ8ZV7K042A1IIfuyFPYpMJXsL4GCUJ0XrnZ/S%0AH5xuOWsGhIBrWYZWER8sX7m94MFqAJGUuZ2N3FsMjPLIycaRZQIfdmKyzmKjYJJLOqcQ3mJj0pu7%0AfdawX2dsB4sDxpknl4rGWMTOBTYnDeB60i0nldSEkAQCrfUUMpXrNoPld2/3PFz3SVfvGQgBjE0B%0A7u1sn5GEPjzR0BrVyQpdiFSyG+eCfmds6JKkHYMF5wJNnzT+GhvpwpOg2AwRIWATDEjBQZXjQyCG%0AwGAjhQ5omYwShUj+VLF3HK86nAvYnfK4kDCrkuUEQnB5UlCX2WPm4eVpQWcDuRLYAIHI3UVLninO%0At5ZN57g6r5Ckst7TAx5vz4qA71lu6IKifYEPCs8bmL5A6ikB/OPA/xdj/IeFEH8C+O95h8AkhDgC%0AfpY0jNsBPw/8KeAXSYy+Py+E+JPA/06ycP+9pwgIfxH494QQXwIuA/8i8Eu7bX/lQ1z7fUOZKV4+%0AmvDiwQjgHRUhHl2pPpImOtn0fO3+moebgUxJfvTGjFKnIcpiJwzaOEcuJFpLooBXj7e8frahN4FA%0A5M6i5Ww7sBlMGpCVApUprkwLtJAEHaiMRCmJj4ZoBLORpjeSzjh89Gx8Ul4QgN/l0tZDqWzKZDzE%0AmAKkC1DmgpKIMTDEJ5mNJVmUa+FTkHEpgHgimz7w2smWfnAMz0iFPFDKFGzU7vds95oA7VMBZZzs%0AougsOJ8U0GOMDCku4ABCcsplY3m4tgx+9/hT6JKjCA0w0pGNcAwuMspz5pXCeIcEMq3Z9p7tYMik%0AZF4nodv9SrDqU+l20zkyJREi6dR1JqCA885wuukp84xLk4IYAtvec7wZeOlwxAsHNQ9WHd863lAo%0AxeE4586ye0tp7VFW9EGV395NjPgCF3iveF66uALM7v7PkYgLkIgQl99lbSSV7e4AC+A/B/71GONf%0AjTGeAH+SRIJYAH8M+CefWvsf7t7jDeBvAH8+xvjXAD7ktd9XSJkCSZGpd7yKfVpOxvnAaycNWgr2%0A6pxSS75xf0OpFVWhWfeW33rjnN+7veJ37ixpjKPKNLdmSW3h8iRnkqdhn3vLnsFEfIisesvDVc+3%0AjhvurlpefdDSuzSjczSt8ELQ9RYfIjY4vI/JDsJAa6D1sPWp97O1Tx7r+zT7IyIMJqJFMv97dGAK%0A0kE3eDgbYGlT1qK0wpjA7bM1UgbqUpK9/f9HKs1J/SQDe9YBr3bvI0XKhrxP9yWw8emANzFdxe3E%0Azmld6lWJp97rESzpvTSJUSiIzKocSeS8ddxfWs5ay+unLZudA+62d9xbDZxtOhoXiUQWjUECl6YV%0Ak0Lx+mnLsh0oC8XNg5pKa0Y5bDtLBEZFCiZ5psi15Mq0RAA39srHM0lvlxJ6uvz2vcoNXVC034pH%0ASu0fd+mmjyOeN2P6KvBnhBC/SgpMjzKk68DpOy3cBYG/7x22/3Xg899l2wD887vbR7b2k4JHV6pN%0Ab7m36nmw7hgXGTYkgkBjBkwI4OCrd1eUWlLmmnawfOn1cw5GOa883HK+tcyqnJevag42OX/HLLg8%0A1rx65qmLDO3SF+x0Y5BEdAbLLpnbtYPDeI9zllIrtAys/JMT9tNVtu0uxXg0L+BCYr15UsmueapT%0AWfDkSmisUh9IAZut52CSse0tmVZ0LvB2NWEFTApAw9o8ec9SpYDld4Hy0dvtZmp3at9vfa341H5A%0AyuYKkTT3nPtOn5dHJchSgtaCMoOzwRMJ7I9L8kxwvOppB8+0TIEzxMil2WinGyhoB8utgxGjUnPW%0ASK74wOeuTrkyq3i46ZnUFkQivnSDxfrArf0R3eBYdJZ2cCw2BrdfpwHrZ5TWPujy2wVFO+GCBPK9%0A4XkD078N/K8kuvj/8BRF/BeA3/ogd+wC7x1SCo4mBV9+c0EMgVwrJoVm0VhilbTscikxIeBDmvwf%0AnOe8tXzzwZqjScELBxWZlpxveloXcGEnXWPSlywTEY9glitETEZ3d9aGaQ7GWpy3lEoyhHRqX7aJ%0AUacVEJ5kLPDWk/gAxCH9HMl0kn8a/VP3wy5wRJFmlqTwGJ/kf2xIgciRnpOxy3iGRKQochAmbY+7%0AfpGQIMOT/RK79ZFnEySehti9jpCJmBH8W/e13L3WcQNaeealJ0SBcaDqRBU/2yoy4dBKEELY2ak7%0AfMgYl5pca46mOS8eTtgMljvLgkxLVp3FWkeVa4RQjIuwc7JNw9O/d3cFImW6nshX7664vldzMMpR%0A8q0EmqfLb1KKpJzO9+ZS+4edon1BAvne8bxzTH9TCHEJmO4GVh/hvwbaD3TPfoDxrDkP5xLTK5ep%0Al/SsK86n18GT+aVHV70HVYbOk1jqaycN582AVvCj1+dpmh+JELDuBtZ9GpZtO8cmk7xyHJgUisYF%0A7p81rHqLEJFlO6DYnfiEoDXJNNA5Tx5DCkoxkglJpjWb3jAMqQ+Ti9RTUrseT+A7M4vAkxO6CW/N%0ASt6OIaZg00eIDs67JI46+IC38S29nqcztb5PQULubm1IPwvx1hLce6GUluwMAwNIlcwOiyyV+tgF%0ATk36OwIp41Mk2rmPSUvveDuwNh5jEj1dqkiuJK6ILBrLlb2KQkuujnOawfHGWcN6cPzotSk2Jiae%0AD5HG9mgZkVJyOM5ZNAO998yrjE1vOe0MVZZU05vB0lvPF2/tfwf77sqs5I3ThuPNjmgzLTA+UMqL%0AK/z3gwsSyPeO9zPH5En9mKcfe/2D2qEfdDwrxe+t56t3V/iQNO0OJjnjIntLCeDpddalM2CIcdcP%0AgN45XjtpOBrn1EXGi/s1QUTqTCfK9+CZ1xl7dcZX7625v+oYBseozOiM53xjeSjg4abj1YebRGDw%0AkSFERoVkkkvKouB43UMMvLYZiDHxs/dHOS5C0xji7uScyxScIomNB+9ua/xOQQmesPQARhWIXdPI%0A9jEREnjyPj0pa/I8uWJSPMmGcuBwouiGJMDqAiiRgt+zoHmSjcUIVQYjnTKvPpnlPn7vR2VLRWL2%0Ahd1cVqZSIBwMhOAgJAkjpQTrIckshQjWRu4MSSF+0zmmtUYryctHY+ajglmZcTTNuf31FiUFI51h%0AvefuxnB/0fLqSculcZYccH1g3TiuzqqkrB6/8w/MlSTXkpv7FcVuvuniCv/944IE8r3jeeeY/rd3%0A2h5j/IV32v6HHc9K8e8uWu4te6pMkmeKN88aVseWP/rSPgAPVj035tXjdVJKTjapOS2lYNs7hICH%0A655cSXofKELgG8cbvnB5QqYlhVa4EJKZ3LTgJ/9/9t40xvIsTe/6ne2/3C3ujS33rKququltunum%0Ap223zWKDsWRbwAdbQggbjM2wCQsLfwB5EQw22BqMzWIQjLGNAQGyB4wEjLGwhY3F2DA0s/R0Ty9T%0AW2blGuuNu/zXs/Dh3IiMzIrMjKiKzM7KvI8UyrjL/+aJiHvPe973fd7nuTbkZ+uW+61jpWu4vTfn%0Ave2CQW4o60hgmNUtrQ3UFiYllJlktQsyWCa1w7YxGDgPZdvQM9A0sWQnBUdR6LDXclgmOy+4CpyA%0AtnQU9uTXPqSHH8asQ0aeJA7RaikRyi2o1nHtj4PnAatPAoNutKs4KP1HAurhj6+IvbPD3le16I/l%0AAbpG4Bde8t1MIxBcGOT0jWKYG97ZmaOVZL0fSSnb45Lv35vy1dcNF3sZ7+81rOQJk7JlVhVY6/ns%0AxQH9PGG96xiXLdZ7pmXLWiclN4rWBXamNd1Ef8SLKQCdJG4HErE84X8CnGZObIkn46wZ06PK4oY4%0AF3SNKIa6xBNwYopfNDTOMeomD05YPio+54mmtg/UoQ+DmRBx62vaaHc9q1r2ipZUgRKKtY0u08py%0Ab1IxsPG01jGSm3tz7u4X7M1rbh+UWBfoJopZ0TKpW7zzlAtTu3kT8HYhCaQEtYOidTjnsC4KkEoV%0AGXKJXJADQgwQKjxcFjtpfuiT4iCADqD8kwPeo72iw2xm5kFPWgr7YG1PKuUdvk4AkgDjeVS1OCnL%0AO87eexSOWIqkCiTGcWElxxAAgfWeNy+tEoKnlzbgPJWN6uyZUUxLy+39glnlkALe2OgxLRsq69ka%0AF1xf75JqRSdVIDyrnZzv358tSsNwaZjHvtMjAWd5wj9/LEkgnwxn7TH93pPuF0L8aU5QS1jiYZy0%0AAaRGkSh1pNhgXax/mWMbRCLlQw3qsCjHJEaxX7RMq5bgPeMm4AN859YBWaZ5c6NPslCH/s69CUXd%0AopSk8YFpZUmU4Hv3JggBWgga7yirlqq1BBeDTqRNC+rGM/ZRXcFoQTcRpEazM21xLlLAj2cmxxFO%0AuO88YPlkWdjYxpNVKsCFOFz3NHhiMKpaPkJPP0TLg9KfWnx//HfgiFRzF2BeNvTzhE6iI+HBCHan%0AlsSxFpsAACAASURBVEEqqV0ghEgdz43kwkpKbjR7sxqpBNdHHRIV+35Nm7LZT7E+LPQHo9nhsJNw%0AdZQzyBN8CFGU9pGAszzhPxu86iSQT4Iz95geg58iOtr+xDm93kuJkzaAK6MOa72Ub90+OHKdXesn%0A1ItM5+JKhtYPhDW99Qzz5KjHNClbdCXJE0XTtBSVZRo8l1TOMNfMakfjPGXt2BykvLNdkGnBSm4o%0A6paDoo3MNmexQjDopkgBRVMgHWRa0PoYcga5Yl46AgEp5FGT3VmODPg+bWgBwtP7X8dx+KM+KSim%0Ax56TEYPZ8RJfomPPado6lPakRnJlJUMi+dHXRny4V3JvXHJvUpEqwXo3YdTNyBONDZHVd3dSoqTE%0AB3hjvUcIcHO3IDWSH3t9FIkejSPRinLh3/W4gLM84S/xIuG8AtNnz+l1XnqctAFkRvH1N9aeyMo7%0ASULGhcCbaz3e2Z7y7s6M77spVW2xLrA3a/nZd3Z4fb3HpGypnWO6b2kbSyIT1nsJvzqruLE7o5ca%0A+qkmkwIRAr/h7XWu7ZVMS8tB1fDh7pw80ax2M/LEsTdv2Oxr1vsJZd1we88e9V9eNBxrdz0WLQ+s%0ALc6Cx72uAUwCXQHbdSRAiEUfzAO9VNBPBUUbGHUSVjoJPS3ZmjSsdFKcjbp4r611uH9QUjaeLFE0%0A1h9ZV+Rast0GLg01qdasdiNZZrOXMOgmyKP3CEdSVk8LOMsT/hIvCs5KfviPH70LuAT8NuAvntei%0AXnactAFoLdHHOjEScTQ5fuSFc+y6w2lyrSVXRx3+9ve38C6gtaabCXZnDd1M8d7WjI1BGll+WWC/%0AbJgUDTvziu25pZ8ZEq25P62REjpGcXNcsjtrGPVTLg8z5o2Nxn9li1GKlVyzOohGggCdDET78GDs%0Ai4LTZkLnuXRLpIcfMgMRsNoTSKXpJ4p5G+jnkqT10dbdB1SimNeOWeOYt5bNXsr3t2esdgwbA8Mw%0AN3xva8b1UYerqx1aG2utzgfuTyt255EafmWYRWKMijNJfnGQOVSpX2KJTwPOmjF96ZHbnmgb8a+x%0ADEznipNo5YmS0RLDeram9dFjg1zzmfUud8YVB2VLbjSJsnE2xscZIyc8b272GfVS7h9UNHejqGhZ%0ASyZlTTdRUc3bOu5PKoaZ5vbenG8XFonHeknRNEgh6KaG97ZmTOaWqnnQd/mkOE1286xf87A3dBo8%0ALks8tN2QwFoOWimEBOssSWrodxSb/ZTb+zWBQCIVCkE30azmmp1ZHUkKLnB5JSdPNBdWUlofWO0m%0AUfbJBnbLhrn19DNNkkmKxkYSivVMqpbdWcNa96MaeUss8aLjrOSHf+hZLWSJBziJVn5jZ06iJa33%0A3NuvuDzM6Hcik29/1tBJDW9tat7bmVG1jto6VruG0kZ1glnRUreWTCsu9FNu7c35zr2GaRtLc0pE%0A8zslNLPdki2lIj1dSAZGUErPVhUb8Z4mMvFE3ICf1l5KOF3gOmSznSdOG5QOaeWSB8HsaUHtaa8d%0AB4oFQUgUAaEUmdSs91NeX+vxI9dG/MKH+1SNJwBrvYT705avXBvQTRPK1vL/3dhj2E353j1BbjRv%0Ab/bIjeb93RnrvXThMRUYl+2R39LFQcbtcclra53oJLxUHljiU4aP1WMSQmTAW8TP5rshhOoplyxx%0ABjxKK5dScG9Ssd41TGrL9qxiv2j40tUVulkcI317s8ev3J2gpKSxjqurGSEILvQNs8YxyDXv7RQM%0AMsV+0bA9qSJLb8G8CwGsDWAstoW6sdRtbNJvW8hTSI0EES02DurYvzjNNtdwukzkWUldDjRMnvKf%0AHwalQ5ICfDQwJYvbp5UtAqKquPF0M00/S/h1b6/TtB6tJWv9lK9cG3J7ryZNJALJ3rxGyagGPqky%0AWlvSSzVCRIXzewc1mwMIQXB9tctB1WKkoF6UfA9LdoeivvBR5YEXyWF2iSVOwll7TAb4E8Dv58Hc%0AZC2E+LPAHwkhnPeB95XEo7TyadFwfxKDUQiByYLg8Mu3D3hrs8d+0XKhn6Kl5MeuDVFG8u3bB1SN%0AZ1pZlBC8t1sw6hjuHlgmZcMv35kyq6JVYKIUkyp6HGklkdIxK6NE0GxRq5oWMEw86ULJwNoHKtqn%0AwWnKY4fPOUs57TSYnvLFjs8qmWNrWMj9IYCOgcrGoOx5/M9/aK1RtKClQygwSlNWjkHHcHu3PCrD%0ApknUyxt1E66uZWz2EzZ6Kbf3S0a9FK0kQgjmtaWbKq6OYiZECIgJbB1UCyPBaDR4b1Jxf1KzXzRc%0AXIkOtodzSUtx0SU+DThrR/Qngd8N/EvADwFvE60s/mngT57v0l5dHLcPmFYt96cN6z0TT8YLt7pU%0AS5rW8a07B1wcpOQLy4K59UzKKEEzqVrujAv+7nu73NuvuLFdIEXg5s6UurEoLKmSTEqHdXE2JwSH%0AcDH4HJn0LdZVN1FmyNkHmcOzwHm/7sfJxNpj1zmgoxZuuoug1DdgnpBsCCCXkCr4oc0ub22sYCR8%0A8/YBH2xPCTJwYZDSesiNZLOfcXGQk0iNFrHfFwQE7zFKomU8sBS1I9NqwbSTXBhk/PCVFX7LFy7w%0A9mafcdGipeDyMMP5wM3dgtp6Lq5kAOdmcfGiYGkt8XLirKW8fwr4fSGEv3bsvneFENvAnyeqji9x%0ADjikh1fWIRaOqr/w4T7z2pIoxesbOUII6jYqREgh4rxKY9FSoqSIfaPEsNa1FI1nWrV8uBelhEa5%0AYreEvaJBCBhm0M00e6VF+ihMqkMcsjWH8kI+irIaA50UxsUDsdIXFedFY1cKusSSpl4oYlRPqA90%0Ak/g3yxPNWi/FaMXdScA2sSv35kafaW1ZyQ0hBBrrscGz1kv48vUhnVQz7Cb8H9/dYlI2IARvbfRY%0A76cEAZn+6NhB6zxlG3URfQgYJelniivDnNSouIG/wOKiZy0xLrO/lxdnDUwrRNO9R/EuMPzky1ni%0AOKQUZFphQ2B/1rDWS9mZNHQTyIxmlBnuLdh5WklGnWi73bpoz91JNFvTmqoNBB+tyLenDbOqYbdo%0AcM4jF0KivTwjzwStDyRSoKXk3kFzRAE/fKPohYOs1Q/mcl5knBcNfNJE+wwZot367uzpJ/T1fkIv%0ATbk7rUmV5uIgZa+0jHITVT+0ZGdas9ZN+MKVAbnRCCHpJhrn4xDt114bEQikOppFOv9AueHRsQMR%0AYHfWkGlJJ9FUjeWgbI+ef97SQ+fZqzprkFlaS7zcOGtg+iXgXwX+lUfu/wPAL57Lipb4KBYZUyfR%0AfP5Sn8p5hplBa8UXLg/YmlQcFA2JUXzlajwfbE0rPtwtaGxgrWPYmdVMSouR0b6i9uKoXKcFeBFI%0AlaaTaPJE01qHe0Sx2xF7Tgng2hdzoPZZoghQlCAJTw3ITQuDLOELV/t88+YBk6bFBcV6J6VwATtv%0A2JpWNK0nUZJfuRNZdp+71Of79ydszyI1fyXXpEbhQlRpPyzJHZ9vO0QQMOoYZrVlVrcYJVnrJoTF%0AU85Teug8s5WPE2SW1hIvN84amP514K8JIX4L8PeI+9WvBy4Th2yXOGe4EDBacn2te6QoPq8tl4c5%0ABHh3e8p370abikQrPnepz7CTstnPeGOjx+685sZ+yUFZM+okfO5yj7/x7fsMM4ORKbkJ3NotCD4g%0AJFwZdnhne0JZu2iu13Kkvn0YiM5jZunTjKcFpQzIMjioW+7t1fzI1RXe2S5oneXm3gw8vHmhR24k%0ArQ2sdlMuDTPKxvF3f3UHIQWdRLHaTShbRyfVXBnmGCVpnOfmXnFiQGitZ79ooyeUEqxkGq3UQxnR%0AYYm4XZw6zMcYvD3vbOXjBJml8OzLjTO9K0MIf4dIevhpoAcMFt9/NoTwf53/8pY4/KA1rUPKSPXV%0AUpJIyd1xybtbcwaZxmhFZR039wuECGxNK27tlwyyhB+5OuL6qMO0cXzr1hjnPUp6rPcIqeh3DZdX%0AUoZpQuM8s9Ixq2BSRxXumvOfL/q043G5QVfBSk8y6mSkWpPlivvThkQLfJAEAUJL0kSzN2tBwH7R%0AsDtvuD+tqVpHqgSpVkyqODB7eCCBx5MXvA9sTWsurWQxw/KBe5OazX76kWDROM/dg4rb45KbewVV%0Ae7bc90EgeUBH9yGc6PV0GhwPMsCpgsxxgtC8trQuLIVnXyJ8HKPAO8AfeQZrWeIENM7TOs/tycJd%0AtJ/y2nqXIKByDgQYrRCiJTOK1kZF0tZ68kRRt1Hi5tZ+RescZe1xQTCvHYkKjIuAkYrdWUuZeDwB%0A56OczvIj/ng8LmtqHMwrT6otWRCkC/teqyWXR4YLPkVKSaYXM2pIUqNorOOD7RmrXYMNcFFJXADn%0AYgBQQhwFBCnkUSnPB38UEKz35EZxaUVF9Ykm2qI8tO6Pke082ks672zl45YYl8KzLy/OHJiEEB3g%0AR4BNHsm4QghLT6ZzxOEm0ks1g01DbR0hRMdRgEypRRCK99fWkSUS6z1GSwaZobWO7VnDasfQOE8R%0AGnpG0baOqomyEJ+/NODWuGJWNSQ6yufAsxt4fRlwXKXi8ENwaB1vLRSVZZin7M1rGhvt5b2J0kK7%0Ac0vVWowSXFtPSZRkZ9YyyDVvXxwwKS0f7M5ZyQ2vr3WORFjxsbe0NamOsudRN3loPkkJQWIko9yg%0AFgHtOM5aNntcL+m8bTI+bpBZCs++nDjrgO0/Avz3wNoJDx8q+i9xDvA+UFmHc55Ua9rFqbRuHZOy%0AWbC2NNdWc97bntNYS91YXK54b3vGei/jjY0O46Lh9u6U3VlD6SxV4xjPG7QMSAm5lozLGomnsJ42%0AeJpl3e6pOK4OIYg2FzWRdi8EJAaqNv5O317rUblAJ1EUteetjQ7r/Yz1bkKeai70M26PCyQSrSM5%0Apaodb13sHbnKHmFBhIHFv4GjMt6FQRr/zo2lbBxfvT76yAZ/lmznSdnVs8hWTgoyS5WKVxNnzZj+%0AI+BngD+8KOkt8QxweEq13vPhfoH1nrLxlI1lXNbMase0bJFC8sXLK/Q7mv1ZxYf7Bd++M2WYa0bd%0ANJZ7ZOC9Bblha1YxnlkaD5v9xcm+bbg/a9AKigq0iuyuZbr0eAgeZEuChfEfC3Yj0Es0WapJZGA1%0AMyij+dHLPYKAtnW8vtnl8koHrSS39kqsD3gvkDEBZm9ec2GYcnmlgw/hKBicRIQpG0fj43ujWPSK%0AtJIMUn1Uxnt0c39StnP8uU/Lrp51trKcU3p1cdbA9Drwjy+D0rPD8VNqqjUCuLkzZ32QMa8aPtgq%0ASIwk0YrGWn7+5i62tQQkrXdMi5b9ouGgskzmLS2BnhHc2CvZn1pyA8rC3jRurgaQCghxaLS1D07k%0AS3wUi18VEkgl1D4Gp24CuVHU1lFZjwuWXj9DSYkWgSQRbHYyytYjEdw/qBBSsN5LeG21SwAOihYf%0AAiLEYWl4OBgcZjveh4eyHY1gdx7nl3qZoWose0WLCI/f3E/Kdh597mY//YEx35ZzSq82zhqYfpZo%0ACnjSkO0S54Djp9TWeRItGfVSLvZTGuuwfkpdO0zrqNqAEYGAoA2etvHoRDIvLZOyRSpoG4cSAiEF%0AWkedN72Q0pZwNOPifMyWvIN6mS09Fof8NQ8k/oEaeT+VGK3QWuC8oJ9qRh3D9rRhWll6qSFTmkQL%0Avnt3RiAghOBHrw+RMrLwXltLaBcSRK2LpAbvwlEweFy2I6RgrZcwrx1FE+9f6yW48OTN/Xi2c1Ig%0A2JpGVt/WtH7uluvLOaVXG08NTEKIrx67+Z8D/74Q4jLwyzzCIg4h/Pz5Lu/Vw/EewPGJ/dZ7diYl%0Ad6YlwkM/M8wbRy9TSO+pnUBJwbRqKUqLCAHrPLUNNG3LrGyxbcyKpALsQutNPghUVfNAOXuJJyMB%0AvATh4+9rXnkS02CDIBDoGM24stH5t5dwdTVjv2h4b2fOa6sdNgc5Enh/Z87nLwxiJhSiwsNaN+HO%0AQUXdOJSSbPbTyLzzJ5MEvA/kRtNLNEIKgg+4xR/xtJv74wKB0fIHwnxbzim92jhNxvQNHtjTHOLP%0AnfC8JfnhHHD8VOyDZ62XoiT83Pv77ExrdIingUnVIKUk+MBnLw+5uTuPWZIPrPYSrA/0Ms2NvZLG%0AwbCbkhrLwdxRe0gTMDI6rRZtPPk74hvC8eqpOpwWXRV181IJ5ULMVsj4O5y3MMgCWSIpLChnuTLM%0AcQ7+zvd22ewbJoWDVcG0soy65kis9aFMSEq+en2E0fIjppCb/RSj5UNB4qH3jPVHmY1R8tSb+5MC%0AwUnZ1bMOVOepUrHEpw+nCUxvPPNVLPEQjp+KRYB3twOrHYNRcFDaqHEnA6PM8L3tOXcPSvJMc32j%0Aw6z0SBFoGo/WgknV4mzcWDqaKOyqJFmiuLVf4X1UzpZEuaHAg+C0xANIYpZkFPQTRZYqynGDUpCo%0Ahf+LjSK3m1mCEDDIDDvzlov9lCAFeWKYtZ6dec0qCYkSrPdSMq3QJ2Qm3gduT+uj8tq8avn5m/tc%0AGmQoJR8iAzyub3Tazf20geB5EhKWc0qvLp4amEIIN876okKInwF+PIRw92OtaomjU+phr6FsHa0L%0ArPdSbo1LinnLtHIMc83OrGGzm1JWjkQp8kQyWE24sTPDOVjrpBzUjqJuEFKx3s+wPg7nKh1tHJpF%0ASUqJ2Gty9tnZWnwakQrIkvh96T19ZUiTWCIoLSDjrJJU0Ek1RimGeYInoEUUxx11Ey6Ncg7mDVpK%0ARp2EL1xZeSjzOZ6ZHC+v+RDYL1ukgDRRCPgIGeAkltxZNvenPfcHQUhYzim9mvhYDranwD8I5M/o%0AtV8pqMNyipDszooovNpatJF0tWGtl7I1q6h8ILGBbgLTyuF9zbhoWck0loAnKoz3MknXCG7ut3Ew%0AdNFngkh8kET18GXG9DCMBq0lmx1Dv5twaSWjlyve364QOHKjQAe0VrQu8PpGl46RBKJC/JeuriCV%0ApLWOi5dW+KHNHpWNRo7z2p2YeTwq1dO0nkSro6BxWlfas2zuT3rukpCwxPPCswpMS5wTGuexPjCr%0AWxoXGOYJb2z22Js1GCOZ1m3MrLwjkYZeKunmht1pzd40DuKmmUZWntVOTjfT3J2W7JXRh8n5KNIq%0AQ8yWmkXTfMGPeGWR8kC49jBcKO9xHlKlcU7yxUtr1HaXrYOKTqJZ6yZs9FOUknzt9RFXRjkrqWFn%0AXrM9adjsazbXOry22mVn3pBoeUR6OCnzOF5esz5mzpsdg5TioR7Q8yqvLQkJSzwvnF1a+GNCCJEK%0AIf6CEOKGEGIqhPgFIcRvO/b4bxZCfFcIUQgh/pYQ4rVHrv2LQoiJEOKeEOIPPvLaz+Ta54EnOXAe%0Alk66qeZHr4346rURK7nmMxsDNgcZPsDerMZ6hyS+TuNhd9qwNWnQWnBpmCNDYN5E+vjVUcrVlZyL%0Ag5RhrkhNNANsABtiyaqrX20WiySyFw+/NzoSHIKUeAS1CwQZyBLB3/f2Br/1hy/y5oUer693WOlk%0A/P2f3WSzn/GZjT4r3ZR+nrDaT7gwzHhjvUeaREPHrWnN7XHJ1rSmbOyJIqiH5bXX1rp89foIJeVD%0AoqXw/Fxpn4dw6tKRdgl4vhmTBj4EfiNwE/jtwF8RQnwJmAF/Ffhx4H8B/jjwl4GvL679CaKN+2vA%0AReBvCSF+JYTw14UQ68/w2meKp510D0snuVHkqeYzmz0uNhkbvQStoL4zJVuT3DsoqRvHh2VBluqj%0A07tWgkGuuTOuSI2ml2pau8iQhMS6qJkXiP2llmg2522U13lVEVhkkiwyRwu5EXgRGXfee1KpCUHw%0A5ctDvn3ngE0f6GcpKx2FIhr6Na1jr2hxLoqr5kaxNa25PMiOBmIPDf125w1vP2YvPiyvGSW5btRH%0AXGufZ3ntWRISlkoPSxziuWVMIYR5COEnQggfhBB8COF/Bd4Hfgz4HcC3Qwg/HUKoiMHkK0KIzy0u%0A/2eAPx5C2A8hfAf4L4B/dvHYs7z2meF4I/lxJ92jSf8Q2OinNNYTgsAHqNvA9bUO672MQZ6iteKN%0AzT4SwYe7cxCCPJFMimit0E3i0ObWQcH2pKRpHUZ5lIxSOuni/2yIyuKvOg49pxyLQNUGdFD00pQf%0AvTbk7Ys9pnXLN28dsDevKRtHL1W8sT7AKIkgUFvPvXHFr9ydcPeg4pdvT9iZlTQ+WqgjBEUTrS1W%0AcnMq2wgpY4A6DAgfxzLik+LRNZwHTvN5WOLVwXMLTI9CCHGB6O30beCLRHdcIAYxorrEF4UQI6IR%0A4S8du/yXFtfwrK49Yb3/ghDiG0KIb2xvb3+cH/khnMbT5njpxPnAhUHGj1wfcmXYQauoLlA0jhAC%0AidJs9BN6uSEzEikDe9OWcdFEQdjWMy4a2hDQShCEYKewFG3sKy3JDg/w6Fa4mD9GqYCUnm6W0Enk%0A4rkegkAJyfs7c97fnhIEXBrmXFnJKRrLxX7GsJOwP2/4xgf73NyfE3xgo5uw1k1onWdctNwel2f2%0ARjr+HplWLUVtGXXMqa59kcpm5+3xtMSnG8+qlPcngL3HPSiEMMB/C/xXIYTvCiF6wKO7/QHQJxoS%0AHt5+9DEWjz+Lax9CCOHPsRgs/trXvvaJPy2nbSSfVDqZlS1F3fL9rTmzsmFaOV5bzRAiZkupUmz0%0AMjIteXdrSqIkB3VL6wLbk5qi9XQTSddA3TzoMS3xUWiiUrhRsN7NuDrKmVY1725PqaqWu4DSkroJ%0AbPYTrIe31nt0U4OQglHX4HzsAyVaopVhe1phrSCRDbX39DPNlVGOluJj0a8zo9jsp3ywM2N71hwZ%0ABL623n1sKexFK5stiRVLHMfH8WO6BvwDnOzH9GcW//7JJ1wvgf+GuBf+/sXdM6Ib7nEMgOniscPb%0A1SOPPctrnykOT7p3xiWzskUoweVBjguBpnKUzpHIaCJ3eGpUKtKC7x6UKKlY6xr6mYa9CVuzmm6m%0A6SeaNy50sa2ndgGjBIWzlI1lVjpyI2itZdIGpg20ywPpEyGJChm93NBJJfulpZen1I3l7qxCC8n6%0ASoZRgbK1dDOJWvxttRBkRiNFwDqDEHB3XJIbDUYwzDW3xxVXVzvoBdviaf2hk2jh3gfuTyoOypZu%0AqpAIxmWDGUteX+u+EPNIT8NS6WGJ4zirH9PvAv4ikUm8zcNVjwD8madcL4C/AFwAfnsI4VBr79vA%0A7zn2vC7wJrH/sy+EuAt8Bfgbi6d8ZXHNM7v2ib+Ic0TdOu5NIh341l5JogW/eHOM9R4lBZdHOSt5%0AQqriqXi1l/DB3pxp3aKkpK4apk1gVtVsT6Pv7M++u8taz7DRTbg1Lri1W8ZekpaUbcN+scyQTosW%0A6GWKXqIQSjLMNJmWaK1JlWJcWerdEm0En7vQY62bH9lNaC354SsrfOvWAftFS9G0dFPDzrSmlxry%0AfoaWEmuj+O7TsoTHZTkuBGa1ZXv2gILeSWLAOY0unhSCxlpa50nlDy5rWio9LHGIs/aY/hjwp4FB%0ACOH1EMIbx74+c4rr/zPg88A/FkIoj93/PwE/LIT4nUKIDPg3gW+GEL67ePy/Bv6oEGK0ICb888Bf%0Aeg7XPjN4H7g7LjkoW4a5oXUwKWv+7js7tM6TaYXz8Ivv71PULbmRbE8rvnX7AC1gXjv25xU3duak%0AKlomlNbTuIAPnnsHBe9sz8glCDx1ZSmbBueW/aSzIBAdgkWQtK3n/qShbC1pEodnB6lm1DPoALkx%0AfOFSn8yoo8b9sJPwa19f5UtXBnzu0oBUS+4d1GzPKj4cFww7Ghd4Kv36SeQAEWBcRFWI6G4c2JnW%0AKPl0XbyqddzYnXN/Un+sHtd541kQK5b49OGsgekC8OdDCGd+9y7mg/5Foi37PSHEbPH1u0II28Dv%0ABP5dYB/4dcA/eezyf4tISrgB/J/Anwoh/HWAZ3ztM4MLsfEsZXQslWLhWltbEq0IxL5GEIKy8WzN%0Aau5NKt7bnrE/b5jXLTd2S3ZmDVJo+plGCUltAyF4qtZzUNbs1oHECIIMCBe9ln5gjJdPIXIF1sNq%0AL+HKKGfU0+zPGlIJw45htWvY6KSsr2S8vtEh0QopBY11tAumnFCCXmp4bdRlvZdyYZCipCQQSJTi%0A+qjDtdUOV4c5aqGR9yieRA4IAtZ7CaNuwqxpqVpPPzNsDp6si9dYz83dAiHg+lpnETSfPRPuRSJd%0ALPFi4qw9pr9G3LzfO+t/tNDce+wxKITwN4ETadohhBr4fYuv53bts4QS8WTofRzWbFrH7ryhdJ7t%0ASRkVwoPAW8ekasiNYn9e88792DZb7yW8udlj3oyprKWyjrp2pKmibi1F3RI8ZEIi0RjhqHzANY94%0AlSxxhEP23SESoJ9IuqmkXvgiSQROgAsxG7k6zDHGELyjaAJ784p547AOjJJcGuYxO55UhOCZVJaN%0AfoIUgqurHerWEwS4RUb0ODLC08gBeaK5nmmur3awzhMQdB+1ZT+GzCguD3Na5+nnBrl4nWctMfSi%0AkS6WeDFx1sD0N4CfFEJ8kZP9mP7qeS3sZYeUUZWhcZ77BxWz2jLspHz9Mzm/fGufewclRikur3eY%0A1Q7rCpyHYdewNW3YKy3OWi4NUmZ14Npqjw92ZrggGJcWoxUueHZKS6pBKoPRDdZBGl7tAdqTYIBM%0Ax2HakniC0iLq0ykJRdWwM5V0UsUgN3zttRHvbs8Zzys6UjDqpNSt43/7pXu8vtnl+lqXEGK5NgCX%0AV+JQrXMNW5OaL18bRtdgIRCBx5IRgKOey5PIAQ+sUgJSSC6dgjhgVHRC9j4glXjmTLgXkXSxxIuJ%0Aswamn1r8+4dPeGzpx3RGZEbx9mafK8OczUFKN9MUlWXY1by3NefaKOf19R439ubc3itofABhaF3A%0AukCL4GK/w5tvR+O5G9szvvnhHu/raBx3ULQclC2t9Yy6gtpFavgyKD2MDNA6/m4GHUHuA62LYrY2%0AgJISFwR7RU3jDXlq6GYJl0eB7UnF7qxFCsH1tS5FYukmmlRK9suWbqKQQrDSSchTzWo34dZ+bZW/%0A8gAAIABJREFUSWs9ghhcgjjZ0G/eWHZnzUPZxePIAZlRXB3mNN6TSInWTy/YPm8m3FIEdonT4kyB%0AKYSwbE+cM6QUdBKNQHBrt+D+tMY6S54oRt2U+9MaIxXj0jIpLRcGKZlRHNiWqrE0qeLmXg1SMi4t%0Ad2ctd8YVrRM01mNd1Hnbn1siZ2+JR1EBqYXVjqCTa+rGExKwrSMEIDh6iWDQy+hqjXOBD/Zm3Nmd%0AExAUdUOZKn7u3R0ur3YxqkZrSccoBqlGLUpvWskj5tnlYY4SgiCiDNSjZToBbE9rUh3N28vGcnu/%0A4LXV7ol/xI9bInueTLjlrNISp8VSXfwFgPcB5z3z1nJvXDCtHc57zKLRfWWY85VrQ97bmTGet+SJ%0AoptoPnepT9F49qcV79ybkevA/XFBkAHtAqWP2ZHxD2quy3bzR6GJe/2kDrS+xQcwWmJ9zKSy1OCF%0AAiEQSrCSa+6OKySQpwqlEnwQlM7TWodWkqZxzCvLV6+PSBYsvcOs5NIwJwC3xuVRIBl2DOOiPXrO%0Aej9le1ozry3fuz/F+UDZuMji7CQPBZ9PWiJ7Xp5Hy1mlJU6LjzNguwr8VuA6sT98hBDCHzundb0y%0AqFrHrb2YKc0KixCCa6MORWu5N65weDZ7GXXrqRvHzrQiEOhnCYmWhIWO3l7R0DoIQSCDorAOJcE4%0AyGUUbl3iZNjFFy56Uo26EqUlRiqCDByKDyUCPrPe4a0LfaQQ7Mxr7uxXdNOcewcVa3lCohQbPUNj%0A4/zTnXHJ1VGHSwsl8MPDxs294qFAMi5arg5zguAog9gKFb9yZ0InjeXA/XnNjd2CC/0MxAOjwE9T%0AiWw5q7TEaXDWAduvAz9DPIhvALeBS4vbHxDnnJY4JQ5PuqmRdBLFuFhsKs5xUFoyA7nSFI3l7qSm%0AnyWs9h1Vbbk9nkd7BiW5sGJ4/2ZB27ZM6oayXAiPEjfc+TIonRoNoGXMoKLVhWalnzJKFI0LtBYu%0ArXRQUlA5x83dOSEEpBRcGXUYdDRZohhkinHVcmdS8u27Ez53sU83NVxcySIl/HGBRDxwox11Exrn%0AyUIcol3rp3gPrffkiT665tNWIlu60i7xNJy1Z/SniBp3V4il+X+YmDl9A/jJ813aywlrPZOiYVI0%0A1K3DhwCB6HbqA631NK3l6krO5iDjwkrO3UlF1VocAXygnyes5QkeQVE2vHdvTlHV3J2U5EZQE/84%0Ah0Z/y4Ha00MCqHhQGPY0Ilhc27JfR7mfUc+glcD5wPak5e0LPUJgYX8OXa25sVuyO29Y6ySRNi4l%0As9qiZMxyjveUICqCt85ze1zy4V7Bzb2CqnUMUsOllZxRrrm0kiGCgBBf73jweR4+SUss8Txx1lLe%0Al4F/LoQQhBAOSEMI7wkh/g3gvyMGrSUeg3HR8P+8u8N7O3MC8MZalyyRvHt/hgca6+mkilt7JR/u%0AlRSN4/OXBpSNQ0q4fxA3rqJqqV3gykqgtI6qbnlnp2RSNtTtg1mcZT/pbMgEJAqCd5SNoPUgpKCx%0Aggtdw7CTsT9veX9nTq4lF1dSjMqxCIILXB7lGC24sV2ilWBzkFK2LVmiCcRg1IY4t7TZT7lzUCIa%0AFwNIgFTLo4znsEz3pasrfOv2AVXR0k2jgny9CErHg8+yRLbEy4SzBqbjEmv3ieZ73yGKoV4+r0W9%0AjLDW880Px9w5qKIXD4Jb+3Pu7JdcW+vSTzXz2nJzt+DaKONbd6eoAN+5N+Pzl3rc2J2TKkHTOPbL%0AlhDg/d0p07JFSoF3La6FehmNPjaMBC8gIGicJUtSvJUIEUi1IDVRpWM8r8mGOUoqQgg46zmYN5Rt%0Ag/OCEKC837A3qelkmvUu9FJ9RHRorWdrGkn7AVjtJuzOm4dUHQ7LdMNOwtffWKOy7mgo+7AP9Wjw%0AWZbIlnhZcNbA9PPArwG+D/xt4N9Z+Cr9buCb57u0lwuN99StRUpBomNvwYWA9YGLoxyNoN8xfLAz%0A56BySAS9XDMpGuaVY5AZrq12sQ6s90wbCy7gRDSlswjqpXfNx4JkMYDnoZscZpyxXHdtPeNgbtkr%0ALFrVfO6iYb2fcbGfcX9S8537U97bmuBDQMwVFwYZa72UTqLYmdV88cqAWe2pGh9LbIOMrWmNUYI8%0AMVjn2Z03CHhsj8iGwM4j80zGLCc3lnh5cdbA9Ed44FX0R4kCqX+WGKh+7zmu66VDtLDQeF/RWAfE%0AjUdLwb39km6qGc8bJnWLFAHwTOuWxGgOyprWBYyClY7h7oGkn2oa61FVw7R2TAt/1FNa4mzwQCJA%0ASuikCVkqadoAQlCWASklRglWOorGB4wU1N5zd1JirePCIGrcvbczp7KWPMnJEslaP+G1tS6d1DCv%0ALVeGecxuP0J88Kz3U3ZnzUdo1Eu1hCVeRZx1wPYbx77fBn7bua/oJYXWki9fG1I29qEe01sX+rx7%0Af8Z+0XBQNHz52pB37k2ZV55Z2/LGegcfBG+u92h93CyVVPRyw6yy5Klj1pYsk6VPhl4aMychAqky%0ANG1D01hE13BtpcNnNjpUbWBatjTW8d17M97fnqKlZFK1dBPNpUGGloKD0iKFZDVP6WQGAiRaHVHF%0AT2LQdRNNd1V/pEf0aaKCL7HEeWE5YPscMewk/ObPX+TXNzG3MUpyd1Lx1kafvXnFr27NGRcNn7s0%0A4IPtGeMC9qctvVzzi7fGXB51GHUS3ljvMK+iqngICakJtG1BUXusX9LDzwIFDAwMuiltG2hDwPkW%0ABKz2DSt5wmvrXd7aHHD3oOTGzpyb+yWzxtG42DvUSrI9b+glml6mWetGWviVYU7dfpSo8KQh00eD%0AzaeNCr7EEueBpwYmIcQ3gd+4MN37ZZ5A9gohfPk8F/cyQmvJQMe5ZO8XcysCGh8DlZKSYR6ZV0pK%0AyrZFKYEQku1JybxuGeSGbmaoZg0CgRSaldwwLmvcMiidGhIwAoKEUaaojcB7z0HlWEkNw07KG+s9%0AdiY1b2zE2bKVPKGXaqaVQwpBEAFnBbnRXF/v8Jm1HkkiuTLMyYxmo5/STfRHdO1Oy6BbqiUs8Sri%0ANBnT/8gD3c//4Rmu5ZXD4aZza6+gqB1r3QTro/dSbqImmwAq5xHBs19YwhReH3W5tpqzV1QcFA0u%0AeHp5StfUTOo4HKpg2XN6DA7tLTSQGRj1UpQ2dJRDqoRO6ulkhnyhYbg2yOgqybVRh2nV0LrAWldj%0ArUVKxZWhYX/ekBrJezszPndxhaLxTKuKunV89sLg1Ay6k6zTl1TwJV41PDUwhRD+7ZO+X+J8kBnF%0A62tRmDNVkguDjJ//cJ8yNxRlSyfV3Dko2eilsZwjJOOqpd3xvLtVMK8bjFKEYLk4zCjuVyjJMnN6%0ADOTiK5VweWRYyQxpqtEIstSghOagbAk+YJ1nr2j4NRdWubreI502bA4SpBRY70m1pmktdQh84fIK%0Ao47he/entCEeKMal5cO9EqMl11e7TxVVfZIQ65IKvsSrhGWP6QcM76MD6cV+xr1phXWelY4hkQKl%0ABPf253ywa7mzb0EIernh3v4cozW1c5SNZ9/WZFqDECQaxstU6URIoJ/Ef1e6mm6SkBnNtGxoHKx5%0AxUpHkUiYW4cQASkNqVG8NupyZdhhb97gfaC2jov9nMJa3rk3Z7WXYpRgtZcSvGdrGhUeEi0xQjyV%0ASbdk352MkzLIJV5+nKbH9D6nFBEIIXzmE6/oFULVOu6OS2a1ZVy0aAXvbs+YVi3vb8/paMEHeyVV%0A66ito5Nogjcc1I5mUtGGQNl4iiZQ+ZZUgFuy8x4LAwwzgQiCQaa4Pyu4NxHkqaGfSvYLx0oWKBrP%0AvLEEpxl1UrYnJe/vzullhguDqHV3e1ySaslIpDRtIBC4utrB2sCtccGssmgtWckNLCjiT2LSLdl3%0AH8XS7fbVxWkypv/k2Pc94A8CPwf8vcV9vx74tcCfPt+lvdzwPnBjd87erGZ71hCC596kwkhBYwNr%0AHcMv3jqAEDXT7lSOWXDIUNNLJDemFgFIIdEiRiO5NAF8IiywPQ3kOZhGIL1AKsnllYS6gWnTcFA3%0ABAIXhxmX+zl3Dir2i5bPXV4hTxRb0/pIKfxQqeHKqMPN3YKydqz3U2rr0CpSwNd6KVuTio1+9kQm%0A3ZJ99zCWGeSLieeVwZ6mx3QUcIQQfwn4yRDCnzj+HCHEHwK+eO6re4nROs/WpCZPJImWeAc705ar%0Aoxyw+CBoG0eWSCo8WkqUFJTWobXAeVACQggYA7gYlJYJ00ehiWQHA+QpXOin5EZhraQhEGyISuwe%0AlFAMc0lp4d3dGbmSXLs6QgL7RcsoN8DDs0haCq6Oci4PcyB6Ob0B7M6jglfdejb66ZJ9dwYsM8gX%0AD88zgz1rj+l3AF894f6fBv7QJ1/OqwdJPCkHKTA6UNQ1W5OKvVnNrLU0HqRQIAKTsiXVEus9eSJR%0AEqraR6o5DwsZvurIiNp3IhrAYhSs9hJG3QznA0ZKtLZMy5Z3d2ek2nBllJEaQa4V3VxirWK/bLmx%0AN+PNaY9RHhh2DEbJjwSRS8OcdGHapxdKEddGHWobXXC7yckfteMn0CX77gGWGeSLheedwZ41MM2B%0A3wS888j9vwkozmE9rwyMkmz2U8ZlE3XVppa3Nwa8vzNjXrUclC1XhtEwcH/eQBB0jSY1ilnj2Ohl%0ANM5S1w1tEzde6x4oi7/K6CrIE2gddAwYYxhmipVOjpGBwnqc92wMUowWTIoGoyVvbw5Y6SRM65b9%0AoqG2gbVuyqVBzvakwjn42murSCnI5MlB5Hjm44NfBK2TM5/HnUBPSyN/mbHMIF8sPO8M9qyB6T8A%0A/lMhxNeA/3tx39eB3wP8xDmu66WHlILX1ruYcTwNXlrJWOkYuqnm6ihnZ1azM2+YV5Zrw4zdeUOq%0AJI0L3Dko2S9b5kVUGc8y6CQKN3FUP+gf7AcIRWTctQ5oYaOrWe/nXByk7BYtQQg6qSbPYWtckxuD%0AyzypVuRa0tjAXtGw2U95+8KAorbRF6mT0M80P7TZI02eXro4TeZzlhPoq0oCWGaQLw6edwZ7Vq28%0Af08I8QHwB4B/YnH3d4DfE0L4K+e8tpcehzNMhx+81nkyo1BKsDuLhTkpAt08YbdoqWxgXDZMq5p5%0A7VnpSMom0NjApHy1g1JKLGUqYu9tJYG1fs7mSkY/NySJopdovv7mBrWz/OX/9xaNdQQUk6ZhVjle%0A2wi8udZDG4UCPIHrq10uDFKEEPQzc/RBfDRYbPZTjJZHG+jT5o5OewJ91UkAy/mtFwPPO4M98xzT%0AIgAtg9A54fgHzyDZ6Ke8vzNjXLbsz2tmlWOYKfq5QQgYzxuMkORG0lpPaQO1Bf+K1vASINExGNFG%0At14jodtJMIlESggE1ELB4TMbXW4flHz5yoD3dubMZw1do1jJDT5IPIEfutAj1ZLtacOkshTWc23U%0A4dKhOvgjwWJetfz8zX0uDTLUov/0tIzmtCfQJQlgiRcFzzODPXNgEkJkwD8KvAn8VAhhLIR4E9gP%0AIeyd9wJfJUgpGHYM46KNp/7MsDnI2ZmVdBKFFIJRL2VS10gCdePxIQYldaiz8wqhJ6OCQwXM21jG%0ASxQMOxoVBEVpuTlv6XU0b270cM7z3ftTisax0kl5fU2w3mvZmlQoKehkiqL1vLc1580LPT57aQAh%0A0LrAZ9Z7aB3p4ceDhQ+B/bJFCjBGEnzgzrjk9bXuubDwliSAJV4kPK8M9kyBSQjxFvA3ifNMQyIb%0Abwz8y4vbP37eC3zZ4H2gXegFGSWPTuCt8xSN5Tt3Jkjh6aeGOS17s4ppZRl2PK5tKduW9V7GtGq5%0AV3uc83igfcWC0mEcDhI6ElSIt5WAVEHjHcIpGu/JvWBSOjwNnXHB6+tdNnoJv3TrgFnZst7PuDrM%0AqWygYxSpkaRasTdvuDzMCY0jHPssHg8WAE3rCcD9g4rAA3p4PzNP/BlOcwJ91UkAn3bSx6d9/T8o%0AnDVj+g+B/50YiMbH7v+fgf/yvBb1sqJqHTd25ke22uu9hPV+ys60Zmtac++gZF5b9ouWG3sFu7OG%0AREFjPb9wYx/nAiF4qoXVQiY9jYib9KukQqSAbgr4qMreNyC1IgSPAQobGHXi73ZvVlFZT+s9Sgi+%0A8f4+RetxHtZ6hn6iccQsRMjAxZWc2nms81gfqJroraSEeOhQsdlP2ZrWtDaqckjALCjh3gd2pvVH%0AVMVPwmlOoK8qCeDTTvr4tK//B4mzBqbfAHw9hODEw6WEm8Dlc1vVSwi/KPGMy4Z+pmms4zt3J9gP%0APdpILvVTMqP49p0Dgodrqx32i4a9uaVrYrku4CmsRSGoG0fRQuEWtuCvCCQwyKJdxUELWkI/S+im%0AhvsHJd1M0QbYHGTkiWbeaFrnmTWW8VYLeLwPbHRT5pWl39EooclSSSLVwmrEcXOvwIcohvulqys0%0Azj90qNgcpGz0UvbmnlHH8P2tGVIJMqO5NMxx/skSRGf+uV8xEsCnnfTxaV//DxofR8T1pPrEdeDg%0AE67lpYYLUa1aLE68B5VFS7EYivWMa0sQHi2hcYGmjSd8rQI1UWmgbqGqQBLwAoKLFhevitpDF+h1%0AIDEa6wJaOIyE3bJld97gPGys5AwTE/sx1mGtJUsMPSNoBLigOSgb7k9r/v/2zjzKtryq75/9O/M9%0Ad6hb46s3v55ooIG2abFdAYkLWMQYl0aICwWjmIgrWQ4JMZFEgaYVjRo1KohBxQlcImvhEFEcIpCg%0AaNLSdNMNTdtz9xv6vZrrTmf85Y/frer7inr1qt6rV/dW1++z1ll17xn3qap7v2fv3/7tTQm3hHWm%0AxwJyDe0kx+/PBzs8FnB4rILvKBbbKYXW6w8VAAuthPMrCScnK0RByFIvJS0KjjUrrLUTtuNAV85+%0AT/rY7/YPm50K059jauX9q/57LSJ14F3Ax3bTsOcaRmQUWmvSrCDNSkqtaScZnUwx38qIfJduVrLY%0A6hF4LmORx5mlLnmaoR1FmpW0CpMaLQq6/XMfFGGqRqZkkNbgKU01FDzXIfAcOt0EP/RpVEyDP11q%0AlCPcXAsYrwSs9FIem+sQKKGblbiCSQGveHQLzeFGyFjk0ax4nFtJuG6qtl4Lr9tJ1x8q1tYBpEVB%0AkhWcXe5xfiXl7FKXMwtdZsdijo5HpEVJqA6SP7t77Pekj/1u/7BRl9/lIt4KvFxEvoSp+vJh4HFg%0AFnjb5Q4Wke8VkbtFJOnX3Rvc9ioReVBEOiLyCRE5MbAtEJEPiMiKiJwTkbfuxbG7iVLC4bGIRuix%0A0sto9zKyouSmQ3XGKx4LqyntJOOOUxM04oDlttleDz1cV5GVJd3UiFAP6B7AZIfxWsip6ZjAgzhw%0Amaz5+MqhKDSO43CoHhI4DqHrMVUPeMVNU3zLVx7jjhsmODFe5QWzdQJf8eRcl8fne+AoBKHquySZ%0AaUvvOQ6zjWj9unlR4jkK33PQfa93LemhLOG+p5d4+Pwq3bQg8hzi0KUaOFR8x4wvlAflsWF3WUv6%0AyApNO8nJCr2vkj72u/3DZqcTbM+IyK3AG4CXYr4v3g98SGvd3fJgwxngx4DXAuuffhGZBD6Kyer7%0An8CPYkTvjv4udwI3AieAQ8AnROQLWuuPX+Njdx3fczg8FtGMPeZWUwLPYaYRUo88AldRDVzuf3qJ%0AvOYTuYrAVdzX7pIlB6NyuIOZi7SR2IVG4KBEEbkejqMoC01ZJhSYJouBp2hUfGJfODYec/NMHUFY%0AaGU0Yo8zyx2ONyPSvM1E1WcsdOhlBVmRcOvxMWYbEbHvkvbHAwbr4AEUhX42caXmE3gFy90MpRRK%0AFEqVBJ5LXmozxlTs7jjTQWO/J33sd/uHyZWMMTUw40n30586ArxZRNBa/9JWB2qtPwrQL2l0dGDT%0ANwMPaK0/0t9+JzAnIjdrrR8E/iXwZq31IrAoIr8CfCfw8Wt87K6xNhgauIo4cIkzl9VewVTVx3UU%0AT8x3SIuCL55ZZbGb0EsLOqnmzFKHQms6B8RDWk8D37Bel7DQzgj9kmroUvFcTq+0yRAqnkMjjtBA%0AJVAcm4i547oJxqshaV4w33ZpRpqJasAjz7QA6BWabq5Z7mScmqwwUwvX07svVQfvxpkaJyfjdZue%0AXuhwbDzi/GpC4CrOLpW0eil5YfozgRE1z9lpYMKyxn5P+tjv9g+Lnc5jehPwq5gx90Uu/v7QwJbC%0AtAUvBO5dP5HWbRF5BHihiDyDyfi7d2D/e4FvupbHAhcJk4i8BXgLwPHjx3d8gxsHQ33PYaoW0EkL%0AFto9k1q61OHscs80/8tLsrxkqdVF64MzdzbbZJ0COiWcX00pBSZijyQvUQKx51Kt+PhKc6IZ04h8%0ApqsBUeCSZgWuq5io+jy9kNHqFtQij2rk0UpySl3iOILvOsy3U2qhd1Ex1o1fKEoJQX/MqCw1jqOY%0ArAbkpeb8Sg9XKfJC06h5RL5LM/I4v5pw3HPs07LFsgN26jG9G/gp4C6t9W5OnakCFzasWwZq/W1r%0A7zduu5bHXoTW+v2YsCW33377jgcO1gZD09wEqvKixHcUhdIcbgS4riLJUz710AplkaNRrHY6XGiB%0Ae8C/00rMk5DnQpLDatcUZEVr8lLw/JwkUaRjGt9xON9K+NtHLuA5LuMVj7HI41A94mWnFE8udVhY%0ATehmBbXAwxHwXAe9w/TuwYmvh2ohU7WA8YrPQiddn7+kRGgnNhPLYtkpOxWmOvAbuyxKAK3+uTde%0Aa7W/be19b8O2a3nsrrJWbuieJxZ5ZsW0RDg+EdNNS+LAYSXJ+LuH53l6sU2aleRlwYV+tXDXjp8T%0AOkaU8tJUdlDKJCoImiwHpGSs4nNqMubRuRbzbSiKDr204Oh4ROg7OKI4Pl4hLzVaoFkJeOHRhpm4%0ALBend29nxv7GMQSAVmIePNYysmwmlsWyc3Ya/P4Q8PXXwI4HgJesvRGRGFOL74H+2NDZwe391w9c%0Ay2N35a4GKEvNYjvtZ9cVtLKCTz14gS+cWeKpxQ5/8fmzPHhumfl2yjOrKXPLBUlfkA5SVYdL4RkH%0AiV4BrQRcLbSTAs9VzFQ9XjBbY2bMZ6mTkhWamXpAVmrm2gkPnW+x0Ep55HyL+08vU3EdXnSkyc2H%0A6pQFlBoON6J1Aer1J9g+tdDhyYUOvWyzdAyDUrJeWspmYlksu8NOPaa3An8gIq8CPs+GIQGt9V1b%0AHSwibv+apjuBKQibA78P/LSIvA4zH+odwH0DCQi/BfyIiNwNzADfDby5v+1aHrtrFFrTTXOemG9T%0A9V0qjsPpokOrp3lqscPDz6yy3E2hKFEY9846Ss9SlH1vCaj44AYO0i4Zj0MacUjouDxwepWZekgc%0AuKz2TGHVrNTkeYlSiuOTFVxH8byZGo2Kb06s4fBYRCV4tpzQ1czYt5lYFsvVs1Nh+h7gnwBzwA18%0AefLDlsIE/AjwzoH3bwLepbW+sy8O7wE+CPwdJiV9jXcC7wOewMwr/Umt9ccBtNYXruGxu4YjQpIX%0AzK2m5LGp1WbytmBxtYfWoBHEUWQ9k+oQYQTqoCQ+bIUjUI1hshJSiRwON2IWWglx5FGPPGYaJvut%0AGiiWOzmtJCcpSjwR6hUPJaBEUfFd4sDlWNMIzUbx2I0Z+zYTy2K5OkTr7T+Xi8h54Ce01j937Uwa%0AfW6//XZ999137+iYstQ8eHaZT37pAkleIAKtXoYnmi+db/H0gqkinpU5na4m16AEcm1DeS4wUxUi%0A3yP0HKYbFZ53qM5yJyEtSqaqIbPNChOxTz30WE0yFloJICx0UjpJjucqrp+uMl7xOTYec+ISbSnK%0AUvPkQqfvMZkZ+1mhbY0zi2UXEJG/11rffrn9duoxOZhK4pYdUmhN6Lu86gUz3H9mibLUtLo+vTxD%0A0WUi9k0jwG5BHGrS3DTAkxJWUugdgLieD1Q8aGXPirEDxB6IcpmsBRRaCF3F00ttjo5V6GUlM2Mh%0AE7GpJg7wvGad8dhnbjWhlxecXTLJJpHvMdMI1xv+bcaVtpmw7Q0slt1jp8L068AbuXzIzrKBtXTx%0Aiudw+7FxulnOmaUeWkpyhEfPrvRbMxQohOWkJHAVrW5C0RelEFP9QbF5dYT9SqSg7kM1DtC6JEpy%0Alnuamg/V0KMQ8B2X6ydrzI5XWGmnHJsyXk8z8nlmpYfrKNJcM10LONKsEHoOjcin0JrnH2pQ9CMD%0Aa4kKW7HTcSLb3sBi2V12KkwV4F+LyGuB+/jy5Ifv3y3DnmuspYvff3qZotSIhrHYIy00s7UAKWss%0AtBMmq3V6aY7rpaz2SuqRz2ovJSshxYxLraVS7kdxWhPXgGfH2CIPGtWA8YqH6zocHgt5aqFHLXLo%0AJjndrKAeeBwZr3BkPKZV8Tk6XuHUeBXfd6j4LjONEM9RFwnP4FjP5f7RN3o82x0nsu0NLJbdZ6fC%0A9Hzgnv7rmzdsOwDBpiunLDVLnYxjTVM6R2vN43MdsqJgbjVhbiWhGnqcnIzppBmnF13mWkvkeUmv%0AfLZUD2xeHWG/UGDEqAfEDkzWPA7VQ5oVj9W0ZCz2ecHhJl99o8djF9r8wzPLxIHPsfEKjdjHd4XV%0AXk4nLTiz3GWyFqynbG/HG9qMjR7PdC3Ac9W2vKVhtzewIUTLc5GdFnH92mtlyHOdQmu6WU47KSj7%0AYaVOlrPazfA9l6mGjxbTE+jhCx3mVzqsdnOUNqK0n8VokAwzbhQpCDyYrYfgmIzEV79whtBxCDyX%0AW4+MsdhKqAcB43FANy94ZjUlyXIqgcPpxQ5PzXeYbUbcMFXl9FL3isJoGz2eVi/js08ucqgR4ip1%0A2fMNs72BDSFanqvY6pJ7hGiYb6WgNRXfpSxKVro5vqs43AiZqEbMNkIen2szVfUpUCiB1ey5I0pr%0AlIDrGs/pwmpKM/A5VI/ICrhuqkZeai6s9ji9lDA7FnGoGXGoHrLSTZhv50xWQ66frnG0GfH0Qhvf%0AEeLAxXNkx60mnvV4lJkE3clwRIg8Z1vnG9ak2kFBvdJ7t1hGlSupLm65ArTAROzTyQohJ+FnAAAW%0AfElEQVQ6aY7jKpoVl1aSI0rICzPu5HuKeuTiKmhEDu1kP44kbU0o/SciJShHgVIk/coYSZFzqBFy%0AYjJmrOL1O/cWLHdzljs5ul8+SInguopCg/RF4ErCaIMejwbSvCDoF11VIts63zAm1Q47hGixXEus%0AMO0RjgiR71INXZQIpdZUfZezSz3Or3Y5vdTFd0Fr8+RbaJM6vp+ff53+kmL+0UIFWpkwXhy6iJg2%0AFVM1n7yE+dWELNO89NQYVd/lxuk6j8+1OL3YpdAlpyZjmrHH+eUuqhGR5SWT1WA9bHYlYbTB9PCi%0AKCk1NCNvx7Xu9npSre2QankuY4Vpj1j7Anx6sUOaFfiew6mpKseaFf760QtkpWapnVL3FY/Ot0iz%0ADF2auUzZPpthW3Mg9OFIIyLTGtEalEOj4lMLFCu9konYp5cVHBmLGKsGZIXmxumYO66bJI5MX6Q7%0Arp/AdSH0HaqByy1HGyiEzz21ZLIcY5+XzdToZSXtZPtzjjYy6PHMjpn+Sldzvr3gSudbWSz7AStM%0Ae4jpudQjKQoCx2GyGhB5DgpFI/JoJxmVKODmQ8Lj812Kos1yb3+F8nygWXN48dFxbpqpMhYHNCKP%0A5x2qMt9OOb+SstBOSHOo+Ip66OM4QpaV3DRTJxqoWRcHLi8/NcVjY20qrkMYuORFyUtPNJmph4Su%0Ag+uqXclMW/N4PEdx3HP2Raabrctnea5ihWmPyPOS+08vE3qKsdinl+bcf3qZlxxpsNzNCF0hzTSu%0AA0/Pp6RFge+5REVJJ9UjkwCh6M89ciApnk3MqCjwFNQrHjdMVbluuspUvcKpyZjIczi3nLHUyXCU%0A4shYzLmVhNh3ECWMhR5SUZycrKKUfFm22WwjYqmTrXsxaxNo123a5TDafqp1t59stVi2ixWmPSIt%0AS4rSlCUCCH2XdpqQa03sK84u93hmtcdyO2U1yUlySPICNCPxteNj7Kj5UCpIMwhcCErAgbHQ4dhk%0Aldl6yE2H6twwU6UZ+bTSkqzIWOxkFGVJN9EcbUaMx37fK3KYboQcH4+pBO6mE1aXOhlHx6L1nknW%0AM7BYnttYYdojfKVwlNBLc0LfpZfmOEqIHIewnxQR+y6nF9Z6GxZ4jmKpkw89pz8AIt+Ike8pxqsR%0A3Swn8BV5XtIIXSaqIccnYtpZSS10CRwX33XwC5PosNLLOb+SoxG6SY7rKBqxw1Qt5LrJKq5r7vJS%0A2WZaTDmha4GdpGqxjBZWmPYI11XccqTB/aeXaacJjhJuOdLA8RTTtYDVXs7JqQqtJOXsUpeVpZzA%0AFZTsfdsLhWm5EfmmmGrFUyjPZbrqcnS8StV3OLPcw3cdHAUTcUjgCnkJN0zFzNQjbjpUYzXJSUtN%0AWWoONSJavYIsz1lNcyarAZN9MVsTJdj7bDM7SdViGT2sMO0hYxWfO05N0MsLHBECz6EszZN67CsU%0APhOxx2NzbRwFRSFUAyHPNekeqJMHTFSEZuwxUYsZr7g8Nt8hzQtqvsdtJ8epRS4KM7YROg4TjZCp%0Aqk+7V/KyU03i0EeATlqgRGhGHvOdlF5acKgR8uKjDULXuajz6yB7mW1m69xZLKOJFaY9JteauVZK%0AqTVZXoJAXmq+eG6130wQfFFMVQOSPCNyQ1xJyFdKkmtkU0WB58CNszEnx2uMVQMmY59GxWO8toou%0AcmabMXHo89RCGzQkWYmjHBTguR6umxGHPkHf28iSnKlawJnFLt2koNCaQ/WQyHfXPZKy1GRF+WUh%0AtL3KNrOTVC2W0cQK0x4y+ISulOJCv3PtbD1kMg5oJxlTNZ/V8QrnWz3Q0NI9As9jtp5xZqUkvYrr%0Ar33VKox3lAJ1F+oV4cRUnXro85JjTc6s9Ih9l8B1ODlRJclzqqFPu5eRZpqbZ2us1ELqgUs3L5iu%0AemR5SZYVKCXo0oTFItfBdxXHJyoErkOp9bpHkva9k0uF0PYi28xOUrVYRhMrTHvI4BN6XpSICCJm%0AfSVwiQKHJCtRqkuZazxXcaRZIctLiiJAqQ5z7ZwiN40D16oqCOb14DzcEJPK7WLKvo9XzD6FUgRK%0AU418Ftsp49WIw2MhjWqIr4RG1ef5h+ssdDJCX+E5DmNxjKsU9dDh3qdXuX4q5vxqwmInIy8hKzUn%0AJyPOrCSUurc+fqbFXLvSz0RUmBI/WV+Uhh1Cs5NULZbRxArTHjL4hK6UoLVGawhch7HIZaGdUpaa%0AyFVUQ5dq6NFKMhxVokRxaz3i8bk2K90ckf48J1fopJrAU6z2cvI8p1OUJImm4TvUA4ek1BwbC2jE%0AIXmhcRzFSidDlwrfc6lFPp1uzmQz4lSzQuC7RL5Lo+KTj5XMtVPaSY7nuLzoSJ12UtCoeGSFZrrm%0AM1uPKDXM1J31cktLnYyq727qkQCXDaHtVaacnaRqsYweVpj2kMEn9DIvGYt8EEiKkplGRDNe68Za%0AZ6Lqk2tYaJlyPCUwVfWZqQVUqx5ZUqLFFHydrgbM1HyW05w/u+8cj11o0csLJqshy52MmoLZ8Sov%0AOtKknWScW+4xUfU51AgBQRAcRzMzFtGIA0Tg/HxCPfSIApcpIA4cjo9VyNCcX+6Z8j31iOlGiO+o%0Afq2/Z0Nx7cSkeG/mkXiO2jKEtteZcnaSqsUyWlhh2mM2PqED66/LUhP1W2LcyzIPn2tRaJioBVRD%0AF0GYqPk4jmKmGhAHHrONCM9RnFvpkSx2ec2LZ3lqvsO5pQ7nFns8b7aO1rCaFDy10OG2k2PcdqLJ%0AalJwz5OLhK6ik5bEgUM18tClJghcJmKfpChppTnzrZRq4HD3U4tMVH0C12G2FhL7LkoZuy8lNJ6n%0ANvVILhVCs5lyFovFCtMQ2PiEPvh6ph4yt5pw86EaRVFSlNCouJSlyd7TCHXfo52UPG+mQrVf8PTI%0AWERelMR+TDMKuG68wmceW+RoswIC103GtJOcrzo1wVIvp5akPBp5LLYyU1XbUxSF5plWwoQ2Anm4%0AHvLkYodj4xFzrZTQVbSTgqrvMt9Kicfd9fvZaqxmM4/kUiE0mylnsVisMI0InSTnzFIX+r2GTk5W%0AOTVR5fH5FmeXulzopYSew0wtJA48Vrop51Z7XBe463OCfNcBMeKWFgXN2KcauhybqCAaEKEaevie%0Aw2cXO9w4XWOxmtHJMgLlcLhZoSg0Z5d73Ha8iTiyLiq9rKDiOSRFiSihzMuLxOJKxmo2EyybKWex%0AWKwwjQCdJOezTy7iiOB7ykxKbaVM1wIqgcfRMUFEcB1FHHjkRYnvOohmXRwuGr/SmiONCifGY56Y%0A69BJivVMOddVaDEp6oFvQmVnlrooJRwZi1AidLMCz1U4ImRFyZPzXR650AINzarPZMXHdZ0vE4vd%0AGKuxmXIWi8UK05ApS82Z5S5KoBYZ0VnsZtRClzPLXSLPIQ5CPFdx7+llXEcIPZdmxcNR6iJx2Mxr%0Ama1HpGWJr9R66R9HBMcxEhK4JpNOMKKQ5xd7KGWpWe5mjMcBK92ULC85t5Jw24nmNRMLmylnsRxs%0ArDANgcFU6EL3W6q7znr4qtvNKD2N4xgvCaBW8bn5UA1HCZ5SOEpty5NwXYW7SRnYiarP3GqCBpqx%0AT5IVPHq+DcB0PSAtShwlOEqYaZjeR0hMJ8kZj30899qWlh30vmyRVYvlYGGFaY/ZmAo9XQtwHEWz%0A4rHYyeikKaWGo80Kc+30orGWOPC2bP+wnTTrwX0ApmoBkevw1GKHeuRdVKHh6FiE6wwE57QZ/wo2%0ACeNdK2yRVYvl4DHsjgoHisFU6Dhw8Rzh/GpixEmZsaXpeshtx5tUI49DjZCs0LSTnKzQHGqEuK7a%0AtPjpZuc+t9yjLPUl9wlcxXwrpdAaDUT99G/XUZRaowUOj0WMRT6rvZzVXk4z9pkdi/bEc9nOPVks%0Aluce1mPaQy6VCu25m8/12clYy3bSrC+1D7DlPKQbZ2qcnIwBNhXFa4VNHbdYDibWY9pDBlOhgYsE%0AYKs2ENsRg63Ofbl9PEdt6p0NzkMKPIfAc/Z0jGc792SxWJ57WGECRGRcRH5fRNoi8oSIfNu1uM5a%0AKvSlBOBan3urfda8s2PjFY6PV0ZiHOda/r4sFsvoYkN5hvdiCnXPALcCHxORe7XWD+z2ha5lKvR2%0Azr3VPqNYM86mjlssB48DL0wiEgOvA27RWreAT4vIHwHfDrztWlzzWgrAds49igK0FfvNXovFcnXY%0AUB7cBBRa64cG1t0LvHBI9lgsFsuBxgoTVIHlDeuWgdrgChF5i4jcLSJ3X7hwYc+Ms1gsloOGFSZo%0AAfUN6+rA6uAKrfX7tda3a61vn5qa2jPjLBaL5aBhhQkeAlwRuXFg3UuAXU98sFgsFsvlOfDCpLVu%0AAx8F7hKRWET+EfCNwG8P1zKLxWI5mIjWtryLiIwDHwBeA8wDb9Na/84W+18AntiwehKYu2ZG7h7W%0Azt3F2rm7WDt3l1Gz84TW+rJjIVaYdgkRuVtrffuw7bgc1s7dxdq5u1g7d5f9YudGDnwoz2KxWCyj%0AhRUmi8VisYwUVph2j/cP24BtYu3cXaydu4u1c3fZL3ZehB1jslgsFstIYT0mi8VisYwUVpgsFovF%0AMlJYYbpK9qqX09UgIoGI/FrfvlURuUdEvm7Ydm2FiNwoIj0R+eCwbbkUIvIGEfli/2//iIi8Ytg2%0AbURETorIn4jIooicE5H3iMjQuwqIyPf2a08mIvIbG7a9SkQeFJGOiHxCRE4MycxL2ikid4jIX4jI%0AgohcEJGPiMjsqNm5YZ93iogWkVfvsXk7xgrT1TPYy+mNwPtEZNQqk7vAU8ArgQbwduD3ROTkEG26%0AHO8F/t+wjbgUIvIa4CeBN2MK/n4N8OhQjdqcXwLOA7OYXmOvBP7tUC0ynAF+DDOxfR0RmcRUYnk7%0AMA7cDXx4z617lk3tBJqYxIKTwAlMbc1f31PLLuZSdgIgItcDrwfO7qVRV8rQn5z2M8Po5XQl9Msu%0A3Tmw6o9F5DHgpcDjw7BpK0TkDcAS8DfADUM251K8C7hLa/23/fenh2nMFpwC3qO17gHnROTjjEBL%0AF631RwFE5Hbg6MCmbwYe0Fp/pL/9TmBORG7WWj84KnZqrf90cD8ReQ/wqb217lm2+H2u8R7ghzAP%0AKiOP9Ziujn3Zy0lEZjC2j1yhWhGpA3cB/2HYtlwKEXGA24EpEXlYRJ7uh8iiYdu2CT8PvEFEKiJy%0ABPg64ONDtmkrXoj5DAHrD1WPMOKfKYzHPHKfJwAR+RdAqrX+k2Hbsl2sMF0d2+rlNEqIiAd8CPjN%0AYTyBboMfBX5Na/3UsA3ZghnAw4RGXoEJkX0F8CPDNOoSfArzpb4CPI0Jjf3BUC3amv34mXox8A7g%0APw7blo2ISBX4ceDfDduWnWCF6erYVi+nUUFEFKZqegp875DN+TJE5Fbg1cDPDduWy9Dt//xFrfVZ%0ArfUc8LPAPx2iTV9G/+/9Z5gxmxhT0LOJGRsbVfbbZ+oG4E+BH9Ba/59h27MJ7wJ+W2v92LAN2QlW%0AmK6OfdPLSUQE+DXM0/7rtNbZkE3ajH+MGUx+UkTOAT8IvE5EPjtMozaitV7EeB+jPjt9HDiGGWNK%0AtNbzmAH6kRLQDTyA+QwB6+O41zOan6kTwF8CP6q1HtU2Oa8Cvr+fkXkO8//weyLyQ0O2a0usMF0F%0A+6yX0/uA5wPfoLXuXm7nIfF+zJfQrf3ll4GPAa8dplGX4NeB7xORaRFpYkIlfzxkmy6i78k9Bvwb%0AEXFFZAz4DgbGcIZF354QcABHRMJ+GvvvA7eIyOv6298B3DessPOl7OyP1/0V8F6t9S8Pw7ZBtvh9%0Avgq4hWc/U2eA78FkvY4uWmu7XMWCeSr9A6ANPAl827Bt2sTGE5in+x4mVLK2vHHYtl3G7juBDw7b%0AjkvY5mEynJaAc8AvAOGw7drEzluBTwKLmL48HwGmR8CuO/v/k4PLnf1trwYexIRMPwmcHDU7gXf2%0AXw9+nlqjZucm+z0OvHrYf//LLbZWnsVisVhGChvKs1gsFstIYYXJYrFYLCOFFSaLxWKxjBRWmCwW%0Ai8UyUlhhslgsFstIYYXJYrFYLCOFFSaL5RojIj8oIo8PvL9TRO7fYxu0iLx+L69psVwptu2FxbL3%0A/DfgF/f4mrOYSbYWy8hjhcli2WO06d3V2uNrntvL61ksV4MN5VkOLCLySRF5n4j8zECL7B/ot6J/%0Ar4gsiciTIvLtA8ccEZHf7bcqXxSRj20o4ouI/Kd+0cyWiPwWppXD4PaLQnki8pUi8uciMiciKyLy%0AaRH56g3HaBF5S7+Fd1tEHhWRN+3gXtdDeWLaret+Pbq/ENPC/Av9rryDx9wsIn8kIsv9e/mMiLyo%0Av02JyNtF5Kl+O+/Pi8g3Dhy7do03iMinRKQrIveIyItF5BYR+Zv+fXxaRE5tuO43iMjfi0hPRB4T%0AkXeLiL/de7Xsf6wwWQ46b8S0VPgq4L8C/x1T+/AhTDPA3wR+VUQOi0gF+ASm5uArga/GtKr+y/42%0ARORbMC2u3wncBnwJeOtlbKhhCv++AngZ8DngT8S0GR/kHcAfYqpvfxj4QL/C9ZXybkyNv5dg2tj/%0Abr9/DyJyGPg0pubaa/r38l5MkVCAH8D0H/oh4EWY4qsf7bcuGeRdmDYbX4GpK/g7mDDmD/fvNezb%0AQP+6r8X0C3sPpo/Ud2H6Xv34VdynZb8x7GJ9drHLsBZMgdDPDLwX4ALwRwPrPEz/qtdjviT/AUyN%0Ayf52B5gHvqX//m+AX9lwnb8EHh94fydw/xZ2CUbw3jSwTgM/MfDeBTqD+1zmXjXw+v7rk/333zOw%0A/Uh/3cv7798NPAH4lzjfaeAdm/w+P7jFNf5Zf903D6z7TgaKnwL/G3j7hvN+Eyb0Kdu5V7vs/8V6%0ATJaDzn1rL7T5FjwPfH5gXYZJGpgGXgqcAlb7oa0WprtqE9OuA0xrkc9suMbG9xfRb53xP0TkIRFZ%0Axnhw08DxLWzNMSI6vc373Iz7Bl6f6f9cO99XAJ/WWqeb2FsHDgN/vWHTp4EXbHGNZ/o/P79hXbzm%0AcWJ+xz+89vvt/45/B9Po8NDlb8nyXMAmP1gOOhsbJupLrFP95XPAGzY5z8JV2PCbmAaO/x7TliAB%0A/hewcVzlUnZdKevn01prEWHgfLKN4zdrTbBxXbbJts3WqYGf78K059jIhW3YZHkOYIXJYtk+nwW+%0AFZjTWi9dYp8vAncAHxhYd8dlzvty4Pu11h8DEJEZTHr3MPks8CYR8Td6TVrrFRE5g7H7rwY2vRz4%0Awi5c92at9cNXeR7LPsaG8iyW7fMhTOjpD0XklSJySkS+pp/Vt5aZ9/PAd4jId4vIjSLynzGJFVvx%0AEEYEXiAiXwn8LmZca5j8Eiab8Pf6WYM3iMi3DiQ3/DTwg/11N4nIXZjkjZ+5yuveBXybiNzVz967%0AWUReLyI/dZXntewjrDBZLNtEa90BvgZ4FBNqehAThmvSn7yqtf4wJrnh3cA9mIy1n73Mqb8LIwJ/%0AjxGlD2BCekNDa30ac68+JhPxHuD7gLy/yy9gxOmngPuBfw68Tmv9uau87p8BXw98LfB/+8vbMN2h%0ALQcE28HWYrFYLCOF9ZgsFovFMlJYYbJY9jki8l8G06s3LH86bPsslp1iQ3kWyz5HRMaB8Uts7vbH%0AiyyWfYMVJovFYrGMFDaUZ7FYLJaRwgqTxWKxWEYKK0wWi8ViGSmsMFksFotlpLDCZLFYLJaR4v8D%0Ami6b46fLJlY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9" tIns="45720" rIns="91439" bIns="45720" numCol="1" anchor="t" anchorCtr="0" compatLnSpc="1">
            <a:prstTxWarp prst="textNoShape">
              <a:avLst/>
            </a:prstTxWarp>
          </a:bodyPr>
          <a:lstStyle/>
          <a:p>
            <a:endParaRPr lang="en-IN"/>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1537" y="1326946"/>
            <a:ext cx="4120805" cy="3061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288" y="4149081"/>
            <a:ext cx="5020962" cy="224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Audio 40">
            <a:hlinkClick r:id="" action="ppaction://media"/>
            <a:extLst>
              <a:ext uri="{FF2B5EF4-FFF2-40B4-BE49-F238E27FC236}">
                <a16:creationId xmlns:a16="http://schemas.microsoft.com/office/drawing/2014/main" id="{D619FFA5-1656-2801-35A1-BCA300DF3B2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579201141"/>
      </p:ext>
    </p:extLst>
  </p:cSld>
  <p:clrMapOvr>
    <a:masterClrMapping/>
  </p:clrMapOvr>
  <mc:AlternateContent xmlns:mc="http://schemas.openxmlformats.org/markup-compatibility/2006">
    <mc:Choice xmlns:p14="http://schemas.microsoft.com/office/powerpoint/2010/main" Requires="p14">
      <p:transition spd="slow" p14:dur="2000" advTm="38838"/>
    </mc:Choice>
    <mc:Fallback>
      <p:transition spd="slow" advTm="38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79" y="6109519"/>
            <a:ext cx="2051489" cy="1496965"/>
          </a:xfrm>
          <a:prstGeom prst="rect">
            <a:avLst/>
          </a:prstGeom>
        </p:spPr>
      </p:pic>
      <p:sp>
        <p:nvSpPr>
          <p:cNvPr id="4" name="TextBox 4"/>
          <p:cNvSpPr txBox="1"/>
          <p:nvPr/>
        </p:nvSpPr>
        <p:spPr>
          <a:xfrm>
            <a:off x="460376" y="836714"/>
            <a:ext cx="4759325" cy="359073"/>
          </a:xfrm>
          <a:prstGeom prst="rect">
            <a:avLst/>
          </a:prstGeom>
        </p:spPr>
        <p:txBody>
          <a:bodyPr wrap="square" lIns="0" tIns="0" rIns="0" bIns="0" rtlCol="0" anchor="t">
            <a:spAutoFit/>
          </a:bodyPr>
          <a:lstStyle/>
          <a:p>
            <a:pPr>
              <a:lnSpc>
                <a:spcPts val="2772"/>
              </a:lnSpc>
            </a:pPr>
            <a:r>
              <a:rPr lang="en-US" sz="2500" dirty="0">
                <a:solidFill>
                  <a:srgbClr val="8CA9AD"/>
                </a:solidFill>
                <a:latin typeface="DM Sans Bold"/>
              </a:rPr>
              <a:t>DATA PREPARATION</a:t>
            </a:r>
          </a:p>
        </p:txBody>
      </p:sp>
      <p:sp>
        <p:nvSpPr>
          <p:cNvPr id="5" name="TextBox 5"/>
          <p:cNvSpPr txBox="1"/>
          <p:nvPr/>
        </p:nvSpPr>
        <p:spPr>
          <a:xfrm>
            <a:off x="460376" y="1412777"/>
            <a:ext cx="8216081" cy="1723549"/>
          </a:xfrm>
          <a:prstGeom prst="rect">
            <a:avLst/>
          </a:prstGeom>
        </p:spPr>
        <p:txBody>
          <a:bodyPr wrap="square" lIns="0" tIns="0" rIns="0" bIns="0" rtlCol="0" anchor="t">
            <a:spAutoFit/>
          </a:bodyPr>
          <a:lstStyle/>
          <a:p>
            <a:pPr algn="just"/>
            <a:r>
              <a:rPr lang="en-US" sz="1400" dirty="0">
                <a:solidFill>
                  <a:srgbClr val="737373"/>
                </a:solidFill>
                <a:latin typeface="DM Sans"/>
              </a:rPr>
              <a:t>We noticed earlier that the </a:t>
            </a:r>
            <a:r>
              <a:rPr lang="en-US" sz="1400" dirty="0" err="1">
                <a:solidFill>
                  <a:srgbClr val="737373"/>
                </a:solidFill>
                <a:latin typeface="DM Sans"/>
              </a:rPr>
              <a:t>total_bedrooms</a:t>
            </a:r>
            <a:r>
              <a:rPr lang="en-US" sz="1400" dirty="0">
                <a:solidFill>
                  <a:srgbClr val="737373"/>
                </a:solidFill>
                <a:latin typeface="DM Sans"/>
              </a:rPr>
              <a:t> attribute has some missing values. Most Machine Learning algorithms can't work with datasets that have missing values.</a:t>
            </a:r>
          </a:p>
          <a:p>
            <a:pPr algn="just"/>
            <a:r>
              <a:rPr lang="en-US" sz="1400" dirty="0">
                <a:solidFill>
                  <a:srgbClr val="737373"/>
                </a:solidFill>
                <a:latin typeface="DM Sans"/>
              </a:rPr>
              <a:t>We solve this by replace them with zeros, the median or the mean value.</a:t>
            </a:r>
          </a:p>
          <a:p>
            <a:pPr algn="just"/>
            <a:endParaRPr lang="en-US" sz="1400" dirty="0">
              <a:solidFill>
                <a:srgbClr val="737373"/>
              </a:solidFill>
              <a:latin typeface="DM Sans"/>
            </a:endParaRPr>
          </a:p>
          <a:p>
            <a:pPr algn="just"/>
            <a:r>
              <a:rPr lang="en-US" sz="1400" b="1" dirty="0">
                <a:solidFill>
                  <a:srgbClr val="737373"/>
                </a:solidFill>
                <a:latin typeface="DM Sans"/>
              </a:rPr>
              <a:t>Applying Imputers</a:t>
            </a:r>
            <a:r>
              <a:rPr lang="en-US" sz="1400" dirty="0">
                <a:solidFill>
                  <a:srgbClr val="737373"/>
                </a:solidFill>
                <a:latin typeface="DM Sans"/>
              </a:rPr>
              <a:t>:</a:t>
            </a:r>
          </a:p>
          <a:p>
            <a:pPr algn="just"/>
            <a:endParaRPr lang="en-US" sz="1400" dirty="0">
              <a:solidFill>
                <a:srgbClr val="737373"/>
              </a:solidFill>
              <a:latin typeface="DM Sans"/>
            </a:endParaRPr>
          </a:p>
          <a:p>
            <a:pPr algn="just"/>
            <a:r>
              <a:rPr lang="en-US" sz="1400" dirty="0">
                <a:solidFill>
                  <a:srgbClr val="737373"/>
                </a:solidFill>
                <a:latin typeface="DM Sans"/>
              </a:rPr>
              <a:t>In machine learning, imputation refers to the process of replacing missing or null values in a dataset with estimated values. The Imputer instance in </a:t>
            </a:r>
            <a:r>
              <a:rPr lang="en-US" sz="1400" dirty="0" err="1">
                <a:solidFill>
                  <a:srgbClr val="737373"/>
                </a:solidFill>
                <a:latin typeface="DM Sans"/>
              </a:rPr>
              <a:t>scikit</a:t>
            </a:r>
            <a:r>
              <a:rPr lang="en-US" sz="1400" dirty="0">
                <a:solidFill>
                  <a:srgbClr val="737373"/>
                </a:solidFill>
                <a:latin typeface="DM Sans"/>
              </a:rPr>
              <a:t>-learn provides a simple way to impute missing values</a:t>
            </a:r>
          </a:p>
        </p:txBody>
      </p:sp>
      <p:sp>
        <p:nvSpPr>
          <p:cNvPr id="6" name="AutoShape 2" descr="data:image/png;base64,iVBORw0KGgoAAAANSUhEUgAAAaYAAAERCAYAAAAwvgPOAAAABHNCSVQICAgIfAhkiAAAAAlwSFlz%0AAAALEgAACxIB0t1+/AAAADl0RVh0U29mdHdhcmUAbWF0cGxvdGxpYiB2ZXJzaW9uIDIuMS4wLCBo%0AdHRwOi8vbWF0cGxvdGxpYi5vcmcvpW3flQAAIABJREFUeJzsvVmPXVeW5/fb0xnufGNiMIKTpFQO%0AJVVOlVVZ7m4bbRhww10vDfRDt/vJEwzbX8CuNz8Y7gd/AbthG7DbLvvdaBuwG0Z7KHcNOVQOylIr%0AJYoiGWQwpjufee/th30iGKRIUVKlMinp/gGC5D1373umvdZea/3XWsJ7zxprrLHGGmu8LJC/6RNY%0AY4011lhjjctYK6Y11lhjjTVeKqwV0xprrLHGGi8V1oppjTXWWGONlwprxbTGGmusscZLhbViWmON%0ANdZY46XCWjGtscYaa6zxUmGtmNZYY4011nipsFZMa6yxxhprvFTQv+kT+Dxia2vL37p16zd9Gmus%0AscYanyv88Ic/PPHeb7/oe2vF9Clw69YtfvCDH/ymT2ONNdZY43MFIcQHH+d7a1feGmusscYaLxXW%0AimmNNdZYY42XCmvFtMYaa6yxxkuFtWJaY4011ljjpcJaMa2xxhprrPFS4dfKyhNC/DPg94Gm/ejA%0Ae/+19tg/AP4hsAX8H8C/470/a49tAP8N8K8DJ8Afeu//6NK8n8nYzwJN46icI5ISrSXOeaz3KCEA%0AqK0DwCiJlOKJcUVjER60lh86fo7z+YQHL0D4MKf1Hqyn8I6e1iSJvvh+bR1VbcmqBqkEfWNQRuKt%0AZ1nWFI2lG2m0lNTWIaUgkpKG8DtF0zBdlSglSI0B4VmuajBghEQpSao0QsI0K5mXJTjQQlB6hwKU%0AUnQiTWIMeMe9kyWZa+hEGgVkjUU7yXgQoaQC76lqC0qQKMl0VRFF4XdWtiFCEscaLSS9xGCd52yV%0AsywqdHvvy9pincMjiJUkTQyp0kRG4YG6sZSNxeHx1uMFYD2VdSSJphdFOOdYVDXCeZwHrQV4gVKC%0AunF475FSYBuPjAV5VjMraoySpEbRjQ1aSYqyoXYOIaGuHbFRxEZTNxZP2EFaDzv9FCEky6qisQ7p%0AASmItaJxjqxskApO5wWnRcVGx9BVmtxaUqNQQlLYhrrxaCXQSPq9CN9AaZtwT7wnMoqdbod+HLGq%0Aa2ZZiRMeLSUREmEkkZQ478nrJryXUuIlCKBsLBrJuBtTWofznkEcERmFc2HMyTJjtqrodjTjJGWY%0ARMyrig9O58yyktgotnoJxmi0E0zqgum8ZmcUM0pTvPU4FW7MLC8pK4tUEBnNKI4ovIPGM+onxEKR%0AO4t04BUXzzOSin5sEErgnL9YP/biXgo6WodnIAWJVlgf1sz5mi0bS23DM+sYTW0dy6pGCkE/CnM3%0AjWt/T4b3iHAOubVIQAiBEgKtJUqID63ZREhQAmsdDkiVulijDZ5IBnlwLj+UEHgR/n5aTlyWQcDF%0Av6UUF7Lo6THn9+Uf//An/PlbK77/Zo9/63e//WlE4MeC+HV2sG0V0//gvf+vn/r8DeBPgD8AfgT8%0AI0B67/9+e/x/IqzNfxf4NvBPgL/mvX/rsxz7PHzve9/zn4YuPs0qfn4wwzqPkoKv7PQo6rBoa+so%0AG8ssCzp7px9zc6tLYhTTrOLHdyc8mOYsipqbGx1e3elzczMcP0dRWw5nBXnVcLqq6Ceaw1nO2apm%0Asqx4/2TJziBm0DH8rTeusjtM+eB0xdsPFvzZnROO5wVJpLi+0eF3bm7wzuGCvzyckRUNxig2exFa%0ASBIjkVIySg33Tpe8dbhkuqoorWMQa8raUjlPXtV0YsMw1oy7Mcuq4cFkxSyzNGH9XAhdraCbCMZp%0AwtE8Z1k93r1cRgSkGhzQeJAeKgdGgnUgBAgZPo8j2OolJEqSNY6jZUFeht+07e/adl4FdDSMuhFp%0AbNB4ZmVN1TSUtadd7zSWIPwk9BJJ3Qhqa8kqiCKwDUQaahvm9wSFIgVUDdSXrkUBkQjzWQ/WhmtW%0AgJQgXPjbu3C9vRi0UWx0EiZFRVnUeAGxUjhcEB4OZtXz30FJmOvyOUhAC6j84/thgHFHsTNImBc1%0A86IiK8O1GQ2pNgjhaTw01mGtQwgwRlDVHgibFKNgkCqMitjpR3xtt8+irPnRBxPeP1lSluHeXNtK%0AGKUR9yYrjhb2iXPsGbA15Jc+20ghEgplPLOlo7JwftlJe/8iEzZ4w07ERidCK8ksq4Lg9xApwdVx%0Ah1vjDq9d6ZNVNWeritmq4f2zJXlZA5JBotgedtjqx3SNItKCZRE2LXltOVoUVLVjs5+wMzDMM8vD%0AeUGsBHvDhGubfRZFRWIUSgi2eglVY3n/dEVRNZysKkaJYdg13NjoIhAsy5pJXnLnKKOfahZ5w/Yg%0A5nRVMU413STijb0Bk6xmmGqkkAxSTV45KmsRCK4OE9JIsztMLuTEZRlUVBaEJzEa5z2b3YheYpBC%0APDHmXK78vf/yn/Fo+fgZ7A/hj//wD57/sj0DQogfeu+/98LvvSSK6T8Hbnnv/0H7/9eAvwQ2Ceto%0AArzpvX+nPf6PCdbWf/JZjfXeL553HZ9GMTWN40/ePyXRkiTSZGXNvUnO926MiYzizsmSR/OSG5sd%0ApBCUjWW7n3BtmPJnd844XZVklQU8tfW8utNlf9jh5mYXKcNu7+5ZhpJwtChx1vFgVnCyLBHC89bB%0AHCUEm72Y3UFC0Vj+la9tc7wo+dP3Trl9siRSEudBCU8koXDgHCgpeDAtaJzlW9dHLEtHYx1dA289%0AWDDNKqRU1HXJaeYxohWoAryHUSLJLeSFo2yFr3vGPUqA4hPd1edDEnbu/Qichdw+Vkgf9cZHQGLC%0Av72DygZl8vT5RgRBqHisXM+ViuWzgeHxNYwiyFpJ7Nvze9G1fVKc38NEQuPC9dn2PM6PWcCooLDP%0A75EHEhE2G0UDo47gla0ey8rS0RLnLO+c5FQ1OB/mce2c5Sc4P8OTiv5pCGC7A4sCOolknEhqJHlR%0AExvFINZ0OjHDOCjgzU7MJK95/2zJfFmilcLjySrLK5tddscpk2XFMI3Y6sd8cLri0TzHKMkgMdSN%0A42xZorXk5maPRVGzqhv6JuK7N8fMy4aqaRh2DJOsZpHVFNaCEyyqhtd3e9gGwLHRi/nLgzkIyGtL%0ALCV3pxlv7g8oas9W1zDJG75/a4Mo0pRVw9Gy4tvXhhyvaqx17I4SdgcJ1sGNjQ7O+QsZpLXkxx+c%0A4b3gOzdG3J/kOO/53isb4KG2nhsbHQDunmX8k5++xX/xvx9/6B7/p393/xNZTh9XMf0mYkz/UAhx%0AIoT4YyHE32w/ewP4yfkXvPfvEdb9V9s/9lyxtPhJO+azHPsEhBD/vhDiB0KIHxwff/gBvQiVc1jn%0ASaLgQou0orbBvLfnmwMBUgi0kgghaKwjt5bS2vYzSKPgVvDWPzb3w0XivEcKgXUeo1Vw/RHMcOeh%0Amxhq60ljTV5bFquKxjkq6zFKEWmNUsEaWpYEy04H948UrQDxAu+Ci2BVeizBDScEmCjCA6rdhhsd%0AXi/funyCOyQI7w/dX4Ll8EnwPD+0oLUCaAVf+5ZL8dG+63MLxwO1B1RrfT3ju+7S355gsZ3P8ax5%0A/6pQPBbeHi4uUojwb0EQ1L8qiEt/vAQlH1tXgnAvhWj/L8MfJcK5KUAZsAKUBo9AKomSgtx5ci/w%0AHrQOz9yYcG2unfvj4vxZPm+MArwI68Y6R944JAIhFAiF0CpYo15QVJbagxQSa8P6EVIgL1xcYBuB%0AEALnCe+zD2OllBilcUJQe4/zgsiosJaEoHQNSguscyitqGtHVXuMUVgPcaTCM/SCyjqsFzTOU3tI%0AjaaxYIykcZ5IGbwHJVVwl2qJdcEk9z6426SASEvqxiGFwLWfX5ZBTeOQUqJU2AQbLfGEDbRW8mLM%0AuVz589vZM+/xn/58+czP/6r4dSum/xh4FdgnuM3+l9ZK6QGzp747A/ovOMZnOPYJeO//kff+e977%0A721vv7CixocQybAwiyo4qKrGYpREeC581bQvfGNDbEIrSaoUsVLtZ5BXTRAYSmCUvBirhLh4CZUU%0A1I0l0erCNy4FrIoaowR52ZAaRb8bhZiBCu6oqmmCD9s5enGwlGxjsd5hfbAgJB4hgyLsxgIFNNaG%0AWFVVhV20BRxUtcM6qOsG5z2utcCe5aLz5+M+AZ41z8VchB2Gc1DVrVXhnz8GLllFDpQP7iP/nPM9%0A/+xckRXt4Gft4J9lHX5StLf0wl1lbbg268N1uef89qeFv/RHuOAmPT+H83vp29/1Lvyx/rEVZev2%0AHjYg8DgbhGIqBanwCAFNE6zZug6C6ELpfkycvy7PG2MB2zia1lp2jWNV1zS2AW/xjQ0bD+FJIoUR%0A4Lxr44MW7zzOBRepEqC0DzHDdgMpRBjrnKO2DdJ7jBBIEeKfto2txVJjG4+SEttYjJFERlDXFiWg%0ArMIJeuGJlEQJj5YCIyCvG7QKcUctBZWtW0VrQ1yxcSgpwPmLOJXzUDUOo+XFZlUJ8YQMCvFth7We%0AWCvqxiEI8evGuosx53Lld1/tPPMef//N3id4Yh8fv1byg/f+Ty/9978TQvybwN8GlsDgqa8PgAXh%0A3X/eMT7Dsb9SaC15c3/Izw9mrKoSJQV//StbFLUjry0bvZhuop+IMe2NUiKjePPakB/fnbAsm4sY%0A03Yv4eoovQhSShn8woezgo5RnFaWW1tdEiM5W9W8ttXn/ZMlUkBhLX/rzRBjkkLy1StDplnFo3lB%0AGiv2N7pPxJiWeU0nkoxGMYu8YaMXhQBzGpw6f3F/xjyvqTDc2pAUjae0jlVZ0081/diwn2qmq5rT%0AVcGqfCxgzxEB3RRudtOPjDFJIKYVOlxyqbVuQ9XGmJyHWMHmIMJIRdE4pquSvHp2jEnSxlUGmq7W%0ASCmYZxUNFlUEt2TTuvXODbtUt+5KF2JKiQnC1mgo68eC/dzKeJab8nxneC7QL+5HS1wR7fW59rPY%0AQKIFtfUk7QRGCLzw7cbmo2NMz/p9cek+vijGlH7CGNOwjTGVTrI/Ti5iTLV4MsZ04xPGmEZxsNTB%0AUpY8M8Zk2uez1dcM0ohYSaZFRRSpQPzQks1u/ESMSSqBFgPeF+cxJsXWOGajnzJIY64OOhcxpqvD%0AlFEn4mhRULQxpq/u9Z+IMX1tp38RY+qnGiUMW72E7d6TMab9YYqRktd2u3gPy7zilZ0Od45zrgwS%0AFnnD772yeRFjiiPDv3Zrk0lW05EQpRH7Gx3yyhFrgdCaXqSxDnaHSdicSnEhg2xl2Rt2QHjmRUMv%0A0Wx2I8raXcSYzmXL7jDhD775Bv/9//fhGNNnRYD4TdfKC28wvAV86/xDIcSrBPnzDmFNaiHE6977%0AX7Zf+VY7hs9w7K8co07E77+y+YlZeaNOxL/8le0XsvISo7ix0cF6z+stK++Nq8OPZOW9vtNnd5Dw%0A2k6HvAwuh1c3+nQ7hr/x2jbzouL94wW9xJAYTVE1WODVjR4NnvvTjL/vLVle44THOUmkJbNFyWlZ%0AcaWfssprlFEs84qsdtRNxb1JyU7fBDKBgLLxfOvGiK9sD4iUuGDlKSk4nNc8OpszXTm6Hc2NrR4S%0AuHuaszWIuLWRMsstSM9XNnos6prjRc1GxyCQpJEiqxo6kaSsG7SUSCVY5BX3ZgVaSXpacVo2dLTh%0Ale0ORdFwf5rTTTTWBXfGncMFDsckcxRljvMRGz3F6aLm9atdrm/12OwYpnnD4awgyys2Rl1iBVnp%0AKWzFVjfh0dkSJ4JwiyNFWTlG3Yiyauikim4S8co4ITGadycrHp6umCwLEIZxqrgy6rGqGm6M08Cs%0AksF62u5HFLXlwSLnzuGCh7OcXqrJSk9sBL2uJjWGZV4hpWSrZ+hIw/5Oh1Qoamdfelbeo0mFUI5+%0AnCCcZ2uYEEv5TFZe5izvHWYcLXP6SUTVOIaxYXMYcW2QorR86Vh5jfecLEpKG9b69vdikOJXxsp7%0AWgbBi1l553Ll//3Df+OLx8oTQoyA7wP/F2Ez/PcI7rzvEhTkP+cxO+6/AvQlZt3/TFBi/x6BWfe/%0A8iSz7jMZ+zx8Wlbey4hz0oRRIbbVWHcR+Dx/0e+dZXTjx3uYVdlwvQ2MXj7mvOfdR0uub6TEWnH7%0AeMG9sxXd2CBl8Hnf3EpJjebeWcayDG7CRCvG3SgoVQfXRukF1f3eJOPRvCAxilVV89bBnJ1Bwv4o%0AZdgxHE4LtnoRaaS5OkpJWsF39yzDOcckr4NL0Xu+e2NMJ9YUteWD0xUfHC9592TFTj9hb5Sw1Y95%0ANCvZ7kc8mBYYKYgjhfeeTqTIa8uDSc7tkyUfnGYYKUgjzU4v5o3rQ17b7OGFYG+QcGey4tG0wCiB%0A0ZKqcfQSTcdoKus4XVYUdcOybABBpENEZ9wxjDoRiVEsy4a3H87xwKqq2eklAPQShfeCVza7JLF+%0A4plZ77l3luG9560Hc2ItmWQVWoa4xU4/5utXB2x1YkrnOF4EusHTTKzzd+N59OFP+o590nk+aszT%0AKRHPm7dpHG8fzvjl0YpICYSU9CPF/kaHWy1p6GXCi9biFwEfl/zw67SYDPCfAV8neAzeBv6O9/5f%0AAAgh/gPgfySw6f4p8G9fGvsfAf8tcAScAv+h9/4tgFbBfFZjv/A4D25qFQSSVpKyaUIQlcc+5sa6%0Ai8Vy7n8GnjhW1cERFGtFZR2N9bx7lHF1lHBlmHB1lLAsHF+/0mV/3OHgLONgljNIDTv9hEgrzpYl%0Ad85WF/GyvGqQMizUfhKxM0gYJoorg4TaOkQrlC5vr6QU7PRjfnR30gaCFTsdw9GiZE8I7p6tOF4W%0A1N4zSAxZVXO8CMHjvWHKdj/meFbST83FNZ8tKryAK/2Ys6zEuxSpJIkSZNZzvChItWLUjRBK0Is1%0Af3K65GRZIhG8st1l1BmAgCvDhNe2epTO8d7xgl8cLHg4qximhr1xcKFoKchrSxoprPNoGfFgmodc%0Ar0ix2TXcm+Zs9iJSo9npxxfCWgqBal27TWMpreZKP7hplBS8d7QiH1ka6+kl+uIaD2fFhRA8pwif%0AxyieVlofF59mnvMxjXPgYW+U0rm0MZJSUNXuI+ctasv9s4zTVc1OL8J5T6QVlfVs9+OXUtC/aC1+%0AmfBrU0ze+2Pgdz/i+B8Bf/ScY2fA3/l1j/0y4IWK51LsqmyaZ/qfz48B7AxiGht24kYLdocxV4YJ%0ARgX3Y9VYpBT0jeYrO32kFBgliHQ4drqquD4KbhbbOA6zBilDHANgsxsBgrKyPFqW7I9CrkbZWB5O%0Ac66PO2EXLQVXBwlxpC521GerktsnSw5mOfO8RkvJuGt453DBqrQUteWruwNio4J/8RKcCL+dVZY0%0AMkxlQ6xgXliEgLxyHC9LitpxtZ/wf79zzKoKpI+stNyfZHz1yoDjRcmDacH+OGV3kDBIIv6l1zYu%0AKP+1DVaCaH//6ijlYJqx3Y3pxJLtbszOMA1CtrGUtWOrG4UUgVZIjzqGaVbTMYoHq4pIBWacADqR%0ApnYhiH+0KBl0ApfvshDEweGsaHfugXjzYJqzP0qfm9j9LDjnPzTPZeX3vDEPpjlV3TDJa5yDw3nB%0At6+NLp4lfPj8Ls97/ruxkfQSHUgMwFY3QghBN/pNRzCejRetxS8TXs4ntMavDC9yozxL8Zzvvl3T%0AZscreeEmOp/nfN6nj1XWcX+SsSobOpHitZ0+RW3Jq/BnqxddnFfVJhXfm5RoKdnqRvQTzfGquhCy%0A/VSjpeBsFThnO/2E6xudQGfFI6TgYBpyMOZ5TVY1xK07zzpPgmp32JbjRVBkvVizyGuOFgVKhtyu%0AYarZ6scsi4ZxGrEziJmsKqQNrKzdYUKiFYmWHM4V+6OEs1WFVh4hJaOuwahA6b1zumSSlUgh6UUR%0AVV2yLBveejDjte0eUgaW14NpjgC66WOi96KoQwyjtT6982x0Ypx3GKVYVo6t1jyMtKJsHIeLgtQo%0AtFIUVcPhLGeQaA4XOQjP6bwK7ETrWVSOYapJIw2UVLUN9OFLQvDpnXvjPAeTnMY6Iq0+tvX0aSyA%0AVdXw3tGCu5MMCWz3UyIl+NHdCfujFKUkm60F9Lx5z383lopRajhbVeSVxXWDm/hltJbgxZvALxPW%0AiukLjI/rRrlMmqgbx9GivKgece4qelYm+LPmTaTi1kYXPMQmJOzeP1uR1zZkqLeKpKwtd88y8sqC%0AgGGi8XjmeUNqJJ0oEC0WheX3bm7gd8K5GiWprOPRtOBoXnK2qrg6ChbZqmw4XpR0Y01jPfm5a9Eo%0A8qqhbhynq5q8soGll9esiobXr/TZ7ifsjztYF5Txzc0ukQolmIySF67Dn92fMU4jFkqwkRrePlry%0A5v6AbmRQUjDNaxrnUQiqxtNNFHblUU5eVPjwBAJL7UK5ocs7ZGuDUH20LEMGvw9uyl6iuL6RcDQv%0AeDjNubnZxfnAxBMEoXa6KHj3eMXJsuD+WcZrV3psdYNg++A048ogpmnAukAz3hnEWA+zvMJZz94o%0AfcId2LTlpw5nOUYJ+onBef9Cq+ccn9QCcM5zNCtY5A2RVHRixdmqoLaOr17pE0cKAZy0cbHnzXte%0A0udoXiBl+P2tXsStjS5av9zlQS+vxb9qbO/zjLVi+oLik7pRpBTg4GBRoiRktSXRklVp6UX6Yix8%0AtBsFgtC9ttHhcFawqmoq69nsRUyyhr2RJo0UB5OMu6crbm132/ptQSFu9iIaB1kVGHnjjqHBkyj1%0AhJsm0pL9ccrpquLRPBAWxt2IaVbTizXdRNO44Ga7Okh4MM3pxhqBZ5rVJFrwOzdGFJUliRQ3N7vA%0AOeVcYIzk5mYX6z1lZXkwzWlcIFFc20hJoh550XB/lvPWg3nL7NNs9A1LIejEium0oGossZLsDRKq%0A1iW21U+4f5YxSiOub3Q4WpQXrlAEDJJAgMirJuStScG4G7ebgJS7pxmLoibSir1Ryr2zjNtHC94+%0AnNNYOFuVZEXD7aMV0a7kcF6SaEGiJcsqkFm883zrxhjnPD+9PyUva372YMbrV3qM0vjCHViVDVXj%0AQ0USKZCID1k9z7PKP6kFcJ7QudWPyM5yisriXKgDaNRjl2zZOLb7MafL6vnz+jb5mODW1fLjuyB/%0A0zi/z19mrBXTFxSfxo1yPsaIkE3eiTRZKxhd87jKxMeZNzGKrW7E3ZMVsZZUTaDiTrKaSMlQjUGE%0ACgBKCVwVkpBSo4mNBB+SCw/nJZGSmNaFpGSgzGqlSLRif5xS1Za9Ucr9SYZtLZKDSUZtPd6X7AwS%0AhBR0Y82f3D7lZFHQOM+NjS7dWHLnLKMXa7b66RMCTkpBUVr+4v60LbAZEpWPFyXXxx3uTzPyOiRV%0ATlY1x02B1gNe2+qHpEcfrnGnH7M/7lA2jqIOVTxcW4vnfIdcW0dtHYfzQF8vastZVrMs6vA9regm%0ABi0FV9tSM4kOyhoBlbUUjSUrA82Z1oK6LcO9HiYxhXUs8opRN0YpwcEkazcPDZO8wjbw7tGS370Z%0AFPy11oIySqLbe/K0dfIiq/zy9UGweJ8HJULSeKQVX9nucryqKOsGj2CrG11YP7KNE3U39DMVovUe%0AoyU3Nrs4F4ro5pX9XJAIflVMyM871orpC4pPE0h9unpEUYXdqHf+SULER8x7mcp7uCjQWjBII6rG%0AclyVKAVexCghGKXB5VY2FXXteWUrFMr8xYM5q7Lh9smSW+OUaazZ7AgOZwVb3YiH8+KCbdeLFWdN%0AoNVudGKK2nF/khNryZVBDMDZqsJbz3tHS66NEiIleffRnLNVyU5/gBlIlqXlm/sJ0VN06QezHCmg%0Anxoa66iko2wck6zicF6y24+pnKebRCFB2SjOsorrGx1GiWZ7kNCPDVpLDqY5qVEXgidvc4ZsawXW%0AdUjM3O07pmWDd45uEhKZH8wKdgHbllc4WpRIIVoL87yMDCzyCmM0XQG3VyW3TxZc3+yx3Y84nFcY%0AJdkbJhgtuTfJOFtUDFLDIm9QQnD7qOCNqwNio0OBWK24OkqfafW8yCo/fxfO3cMvcilLKbg6Sqms%0A42heMooNG1tdrg5T5kXDqvywdfQsRXPxHjv/uSIR/KqYkF8ErBXTFxSfJpD6oeoRbYzJep7LxDuf%0AF0Lg/mRRhvIvzlM2lkiri6B5P9I0zlOWlkFieP1Kn+NFyWJl2exGSCE4npdcH6fcPl5ipOAkq/Ey%0A5AHt9GIO5wV7w4TTrKKoGvJK8J3rjxlbe6OUH9+dkBiFVpKtXox1nm435A/FRpNGkjiSnK0qDiZL%0AtgddKmtDouKl+3GuYM+vQSuJRHB1GArhni5KZkXNqq6IdCjnWnnLo0XJJKu4N8l4ZbNLJzb81t7g%0AQumbS8JS+OAatc4xKxucd/z5B2c4D8NOxFY/ItKKq4OEzW7Ew2lOJ9EkRlPVltvHC945XBJpyU4/%0A4f5pTtnU2EjxrWsDZoXj+69skGhFVjtiJZkVDdZ5pllF4xomWSCxOOdRSnI8L9nbCAQSJ/xz4x4f%0AZZWf07mtdTxsn1k3MS90KSdG8fpOn1uta/U8UXSQmI/MWfqrvvu/aXwaBuMXGWvF9AXGpwmkPqt6%0AxPMywc/dM9Z57kxXHExCkPzqKG1ZZxW7g5h5acmqCqUkX7/aZ7qqiZUiNgolBa9udTEmBOQPpgU3%0ANlNmWU1idKjfJQTH84JxxxDpUBwTCC6sxl64mwD6ieHGZhcluKgy4D0MIxPaApQWowVZEWJonTji%0AbFVSzS2/f8txWTOdJ3COEs20aMiqCufh2rhDYhTjfsSjRc7DaYkUcGWQ4Cw0znKyqNnuxnghiJXg%0AFw/mfPvaiJPVk3ERL8DakAispWCjl3CyLHFOsD9KUFJyOMuJlOD9kyXHy1Da5uZGh7x2vHu0AA9p%0AFPpZ3drqEGtFJ5b0kpjUSAapYVU0jJNQlcKoQGq4Nk6Z5w0PpxlSCpa1Y28UYmFlbTmY5hfnGT3D%0ABfe0VV41oWait57D+WMhKwVM8po01h/LpSylIJYq5CK1jEsBoe3EU1Tv57m+Pm8kgnUO05NYK6Yv%0AOJ4VSP04FPIXLYbKPrkj3uoalAxVjQ/OMoyWgco8K9nsRwzaWlyny4o0UkQ6UJvvzEuGqcG3JUhL%0Aa5ktS44WOQ7IK0tkBN4Lrg6j8t82AAAgAElEQVRTJlnN4SxUTVsUDUVl+dn9Gd+9OSZp3WS7g4TD%0AecEir9FKstGNeLAowMPDeUFjQ6HOedkwK2r6iWF/nHK0Kuml5okE08Dkq9qKDIa9YaguUdtQxuX6%0AZpetQcLpsqQfGyIt6UWSk3sVtfMczUvGaWhUiICrrXV5rkjPy0VVjSVJI4qqIdKaUUdTW4/1jlle%0AcTwvL8ojNY3lz++c8dWdHp1IY9o40/4wpR+H3joQlNXeqBNKPqWOzV7ET+/PLqpR7PQTlkVNNw7t%0AHaL2Xk1WoXaabksOfXCyImqrT192MV22TOZ5eWFh351k1M6RRjHOtYmtdaDdO/zHcqtdtiAaBw+n%0AOfcnOfvjlL22wseLXF+fJxLBOofpSawV05cMvwo/9tNuh6qxvH1YgKClbVv2RjGjrmGnHzPPanLf%0A8JP7GSfLiv1xyrVxB61ly6JT9JIglOvG8hcPMo7mJavG0TWKw1nON3aHGCkZdQwfnK5YFA1aSW5s%0AdSlry52TJUoIShe6uqq2TUhVWw6nOWmkGKSG7W7E2arixmaXk0XBRsdwY7ODkgpvPUVjiaTkcFag%0AJAxSQydW1I3n1kaXxoeyMVVjOV5WXNtIgzVxBU6XJUfLgnuTgqxypMYRGcnhvKAbaR7Ni1Cp4lIS%0A7DmFfJ6HEkVprBl3Qk7U9XGHsrHM84rYKMadmEQ3HM1L5nlN7YOyiZTk0bxkWdZIKfjW3ijQx1dV%0AS38XXNvooEVoHmeUIIk0znm6seHNqzE/ezijbjyny5rYCE6WYawQMM8aXtvp0mnznS67mBKjuDZK%0AuXO24uZGh8iE9+HwtKAXhW7A447h4awgry1ayg+51Z61UXrcxkVyvChaRehQIrg+r7Vxry+K6+vz%0A6H78LLFWTF8i/Kr82JfdDsui5s7pCmdhZxgzXVa8d7JEyxG7I0lRWn5xOEcK6ESG2AhOl8H1tdOP%0AGXcilJSB/QeAINaSb94Y8/7JksZ5Eq3Y6sf8xf0pV/pxW8FAstVLsC64pd45WnA4KwMdPG/42k6P%0AK6OEvAwFVX/7xoiHs4L3TwNLcH+QMllVvHuUoZVimGpWRYNomwotqzq0emi7DXdaa+z8/sXGMMkq%0AHs0Kbm52aaxjljdc6cUsC8v+OObeWcH1cUpRO66PzUXcq6otPz+YcXOzg/CCw2nBO4dLhIBxN+Zr%0Auz0GaRSKnxJchEUTkpHTSBNHFaoQbZ8sQdU4Rmmw6JQQHC/L0Cm1H1+44Mra8nBVYb3naFqy2Q31%0ABXux4hcP5kRKYJRilGreerjg+jilExtWRcUkqzAqdIJ5lovJ+sC41FH4rUirUKnaOmoX2j1898YY%0A07YNv/yuPW+jJNoWMHlbPQNCmSWtJauioWjsF8719XlzP36WWCumlwxN456oPv4iOOcvKkInWl2M%0AedY8tXUhr0aHSgNSCLKqYpZXdI1GKPHcwphN4y6qm0sZ6splZaieMEg0Re2prOX+LKeftL1Wvefn%0AD2dIQu24WCsmq4bjRcHJImc67LA9iBl3Qjvn2oUOoCAQeEadwDjrx4ZFERJXz/OXfnhnwixvMEqS%0AaMFP7025tdUjNqG1wT/9y0f87qtjJquaWVbz7tGKG1uB3aUEdGPNzY0uk7xiuxtxsqoYdw1pFBT2%0Ae/dXXBslxEaHUkmV5damp3GhAgPA7jDlzsmK02VBaS1Z0dAeYneYsDdIGXcMlX1cvRlASHFRsfz+%0AJOPuNGPUCdUmitpRVI5v7Xcvnsf9ac7NDc8vj5ZMsoppVvPXX9vCIagaCwh++9qAh9OcszZZ9mwV%0ALJ/zhpSzrGG7b7i52eP6KKX2nlGq+cHdMyarim5s6Bk4sZZO25QupAqEqhaNdRcUfsFjF1NWNtyf%0AZjyaFpyZiqujFC1DcdvzYrzPE7LP2yjt9GOOFmVwoy4risbSTzTjTsT9s4yqCYK7cZ5Gf7FcX58n%0A9+NnibVieokwzarQK6Xdpb+5P2TUiZ77/aK2vPNozjuHS5z3bPdivnNzDPCheRKjeDDNedRWS9jo%0ARdw9XfHu0ZJeZNBK8OpOl6rxF7vp893rNKv48d0JB9OcZVFzddAhMaFR2llWE2nJq9sh4bEfG2It%0AmOU1J8uK1Ciub6XkpSOvG949XpCVlqpxTFY1/kEIahupsM5R1o6DWU5W1mSVoxspXrvS4dGiINGa%0ARWH52k6PrV5MpEKn0EVZUTaWVdkwyx13jlbM85r3Dpds9hN6qeFoVnA0K7m+kaJbJSik581rIzY7%0AhrO8ZpY33D/L2O7FpFrycF4CoXfW9Y30Iq7mvUdKGCTBtXXvbMXtkww87JQJQsDbDxYYKVBKogQs%0AK8tXdnq8fmUQ+kA5z73TjAeznNNFqF4RGwVCUDlHg6fTarnESH74wYq8dnjv+O1rQ/Y3uhcusLKy%0AWOd56+GcVEumecMwVdyflPQTTV41lI3lwSznZFnzylYXLQV3T1ZMVzXTrOKDkyx0aW1bcg9Sw2Y3%0AuAmHqWGaV7zzaIn3sNWL2WytsfNCuVIL6sZx9zTj2jgNCuoFG6tnBfyLquZB63pNezG9RDPPa4yW%0APJqVGCW4sdlBS8GybCibQN//sru+vmhYK6aXBE3j+PnBjERLkrYcz88PZvz+K5vPXODOeQ4mGbeP%0AVgzSEKheVQ0/uTtBCEEnUhfz/Oz+jL1RUDI3Njs8mGT8+IMJ87xib5SGAqZNIBG8uTcgqy29JFR7%0A2Bsk/Pz+jEVeIwllad47WfDqdpcrg4Q0UjgHCEFWW7K65upowCDVzFYltYO9QcrRsuRn96acLkoS%0Ao7k6SlgUDVlR0080o37E6arGE9x0s8zTTxWD2HA4K0mN5tXNHkZLfn44Y7MT89puH2c9RW2IpGRR%0AhLJDkZYYLam9o7SOYaqoO4Z+ovjqbo/pqmGSBdLDRqpbK0qg267AD+cFq9pyY5QSR5q6sSxzy/Gy%0ApBtJfnxvSlHWnGUNb14fogmVz50PZZZ6kcbhmRc1VeN5fXfAIDG8f5JhhGR/s8N2P2JRBIvP+9BU%0AsawiGu/pRhEaQVlbmsbx7qMlN8YpRivKuuHeac5GGtFPotBFVQpOliXmUo+vSdbQWEtWgZKS2jYI%0APIuiJCsNB7OSq6OYbqq5c7aiqC219fQTQ9p22HswLbg2Ttkfpvzo3oTro5ROYoIr8v6MrX6EEuJx%0Ajpd1DGPN3igNSvYFeFbA/7xXkVaP3YJpFNp14APr8lz5GCXZb2vffdldX180rBXTS4LKhdbTSUuH%0ATSLNqiqpnEPzYcVkfXDh0SZBQljMWdW0tOP4Yp5ZEWrT9RKDVrC/0WGS10gJvdiwKixKCvKyDu2f%0A24Ta2jtyaymtRQpCu3cdEhfP27PujTo8mBaBipwYrvQSFnnN2apgmMa8fqWDFJKtbsytrQ6JVkzz%0AQAW/e5pj8ZytGkYdhxASITxXhilaSkadmNQIHs1KdsdxaI1uPbb2jDuGorJMspppVpIkmqKqWRbh%0AOn97b8Akt9S1Y+JCfOb2SUVlQ5t45zx1U3NwlhMZxfWNDnFbhLVqHK9udfGtcvACBmlw6R3MCra6%0ACVMpOc0q3ro35Rt7I9JIUlSefqrBe7Y7MQ9nnsPZilU9ZbMbMe4axv2I3UHC0aJkoxNjlOD+WcY7%0AhyFG9p2bI16/0uO9kyUPZjll4zhZlryxNwzPt4R704ysaUgjzdd3+9za6vFoXjBIDe8fL0KeUuO4%0AMgyxqUiFsj6H8yK4RBuItGCaKQaRQrRxPaMFb+wPKBvHlVFMVTt2By2l3XmSxDzxTjU2kDvOFUtW%0ANai2ieXHwbMC/nvDlKNF+SF2WqIDk9O1MaTzzz9JtfM1Pj9YK6aXBJGUF9UWzi0dJcVFl8mnoYQI%0Au1LfdguVYRH3Y40QT84TtTlD54tdeOhFmrK2LMua41UZBDCQVTXdJLoIRqcq/MbRomKaVSyLmqJx%0AnC7L1p0muda2cPCEJoKLogEk1oVg/a3NLouy5uEkJ9I1k1XJybwA7+knmtSEAqzeh/OrG8e8aCjr%0AhmUVSuwcryq+eW1IrCWbg5hXtnr89GAGrWXyykYHYwRNE2JpRku2RoKf3ZvTNZqtbkRhLfOsxrkQ%0A4zmYZGgp6ESarZ7h1u6QsrH0onC/vPOcrCoa55jlnl4cyBxl45jnNQjFPKt5NM/ZH3dYljXWOqSQ%0A7I1SfnJ/CgLq2nK2qng0y/nm3iiwB2vLw1nG2w+X9FPDX3t9i41OaFV/vCx4+8EizOc9h9PQpvvG%0AuMsfv3cCHjb7Mf1YcbaqeXUzvAOnyxIhZSBqaMm4F6wy4WGW1+z0giIc9wIzcdzRHM8ritoigM2+%0ApqgbnBM8mpY03mNUxrCt0L3IG9JY0Y0ksQoWeYeQo5TnNc7D3vCTVe9+VsB/V4oPsdO0lp+KtbYu%0A8fP5xFoxvSTQWvLm/pCfH8xYVeVFbOh5fnopBfvjDquqeSLG9K0bj2NM5/P89rUQY7q8qL95fcSd%0AkyX//L1T8I5Bqrk+TDle1i3bLQTwtZJtwcySw5mltKGAZi/RFNbROM/VUXoRrt3sRSRKonRgnwVX%0Am+WtB3OklGgl6caG20cLro5ixt2YnUGCc55xJwE8751kDBPF0aJikESkkUIjuHO85LUrPbZ7cUuf%0ANjxa5pwsKpQS1CvHzjDml0cZVwYJkZb8ja9soFRIPr17mrHK50yKkllWg/dIrVjkBf/bzx5yf5Jj%0APdza7LI3TDhb1SRGkRrNODXktW07+q7op4arg5hjCavKsigaro26jDqKk2XNsqzZ6CU4l5PXlsQo%0ABmnEvUlGpCQH8wLvHNY5OpFBCUknNkxWJfdPa5ZVE5h5jcP5grcezrg/ycmrht+5uYmRgtNlTVZZ%0AxqnmYFqEHK5hgnOOQWLYGSRc6Sc8nOUMO5qy8WRVqKeXGsN0FWI0b+z1OZyXVLXj7YdzvnF1dCHM%0AH0xzfnJ/xitbKQ9mJfOsYp4L/tWv7dCJg7t3mBpIPtzQ7xyfNG/ueey0T8paW5f4+fxirZheIow6%0AEb//yubHZuUlRvHm3ojXt/sfYuU9a56nF/UrWz2Ol2XbqE9xpZ+E6tnjzkWB0No6eonh+69thoUd%0AKerGsT/uUDWOvVGKB26fLPnpwYxpVnNlGNPVgnGaYIzk3jRDChh0IxZVw9d3B9zYClZWZBRbnQiP%0A4Na4S24tNzcztBL8xb0Z3Uhy9yynn2omecWoG6Fk6K90MMtZ5DW9RCM8rDwcTUu+st2lmxjqyvIv%0AHq342m6gOs+KCikB53k0z6msD3R1AYmXNM5xa7OHRzDPGxBwbaO1ADzkteXmVsrbhzOWRUMnUXQj%0ATS9SvLnXZ3fY4WxVMcsDRb22lqujhJ1Bytmq4nhe8MHZisQoFmXDsGPY6MZ4HO+fLHk4y3HOc2UY%0A45wjryz3zlY01rE9SLgx7nC8KCjqhvdPCw7OMjomULOXVcOqatgfxfTihFUd8ryGnYh+EipmCOH5%0A2f15eN5GkUaC/NRyZZRyrW1VMi0Dq08A87Ze38myZLsX8ebeAE+o19dPQ67V8/p0nf//0yqH57HT%0APi5rbV3i5/ONtWJ6yaC1fGZM6XmQUpA+Y5f6rHkuL2rnPKerikFiLmJUx4uSK5erVvM4QC0FdBOD%0Ad57YaJQIykwJwb1JxiyrubXZ4UfLCX92+4xRonllu09iJL0oCLGsqlGAV7CbpigpOTgrqGrPVi/i%0Ag0mGkPBoWdKLJY/mOZOs4mhest2P6RjNdFXzcFpw92zFg2nO6bK6qNytpWBhLbEJlQF6saF0jrKy%0AOA9GKDZ7MfcnWWC4EViLznm01ighg0u0LYHTOMeqqFnVrnW9FXzjSo9v7I04mRcczHLy0rKKNA8X%0ABUeLim6s6SeGsg7W5AfHK06XoVvusgxxofvTnERL3ntUsD9K+eN3p/RizWYvZrtr+OXxCu/g/XmG%0A87A9CJUphBLsjhN+cX+BJwT/N/sRD84ytocJlZK8c7gMTE4h+K3dYXjmMtQQvHu2ohNJysaT6uCO%0A2+xGVLUjTUPFiEEcscgrDhc5m90E5wTCO358b4IjVJwfpdETHY7P36mnldA57fs3oRzWJX4+31gr%0Api8pzltY7A5TTpYltm3rvdWPn9tT5+nCrjv9mKolFkgZGtqtquZityxEaMwXa3XRePDeWYjr/Nb+%0AkLNlyVbP8JWtHgeznLOmAuDe6YoffTDhbFVxllVUjeeXDxd8bbfPqBMo43llibQE77l9tAgt3R3g%0APUXT0CPQpDuR4ZWtHuNehACO5zm3tvuhK+tpRuMciZaMU828qC6aGPaSkNT7swdztroGrSSpUbx9%0AtMQDRRPceuN+jHfwwXFG2TjevDqgdoQYVy8BD5O8ohdrKhtaXkyziqK0oSLDuMP+OOXqKOH6ZpfJ%0Aqma7F7PRiRASVkXDrc0eNza7LPNA+94bpUgVEmVnWcXDyqEjydGs5Oow4cow4cogYV40jDpRqNa9%0AKEOlBq25tRnTaTcZkRK8c7TkZFESGcVrW11SkzBZ1uS1ZVFU3D5ZMSssedXw5t6QXqxDHI/HxINz%0AC0WJoAR8W5kdII0+3L79s1YOL1OJn3Wc65NjrZi+pDhfuLrdTVe1xXo+VCQTnl3Y9byVQeMcJ4sK%0A6yxneYVEsNu2L+8mEVIExqEg5D0JWkKfc3gPSdteoWosvzyagyMQH6wLcbNuxLxsKMqa3IZyPNO8%0AZqNv2OxFnK4qHp5m7PQTro1TnA9xktNlRaIV37k5IjKKZWm5NgqNBauqYbGq6XY0wkn6iQYhGCWG%0Ag0nGbFUySA3jNCaS8GBWYLTgg5Ocbiy50u+gpORkXjBb1aExYtui4mCWU9tgVZa1pRtreolu2ZOa%0Ad48WDFKD0pJXtzr0E83+ODRgxEFeWrqJ4Wt7A/qdkFjcSwxlbVFK8HvXN/g///KIP71zSlbW3J8U%0AbPUjrm12uDZOMVpyfdghSTSrsgk9ni5Vq2DoebSo2EVctLX4zrURJ1mFtY6zrObb10ZoKTma5fz0%0A3orEhHO03vGzgxmL1gLtJ+bCNWe9J68bVqV9TJwxkvhSZfZPohw+rjD/VTUp/KywjnN9OqwV05cU%0AlxeuaxMU90bPX7hPuwEPWhdNGhnkCG4fL5llDWdZxQjDuBOxzGt0NyKWkjpW7KrQAr22DtEqxNo5%0A6tryaF5iraAbK+ZFQ92cCxtJpBTWAF7inGOWVZzMa2Kl6ZmgCL9xtU8/jbg3zfjuzY1QWw1YlY5X%0At4IC66YGIwWR1iBDnynrQ4WJnWHCII0oGkdtA0Px/3nnEZMiNDZ84+qQYWJYVjV5XXO8KIiMRraJ%0AN3dOlnx9f0RlHU3jkFKy0TPUjWPcMcwKi1EhYfjqMCavHbujFIng5maH945XzIqa2jm+sdMnMTrE%0A/Bxsd2KEClRqLQTToqSoLL3o/2fvzWJsy9L8rt9aa8/7jDHHnTOzsqau6q5ulxrTAhow8osfMDJC%0Ali0kMMhgJHgwPPAAyLRl+YHhAQkLWjIgAS1AYJCRAQskwG26Bd2ucnVlVaVzvmPMZ9zzXgMP60Tk%0AzZs3h1t1MyurfL+XiDPsFTvO2Xt9a33ffwjZGVhC6UnGWMcwjTgqGnaJURtEZ2cMbe9YND0C3/ep%0Ae00UKs6KjlvbGbe33nfrjSPFS7sDemOIA0kaBwgBwzjivCgJpPeSGsUBD+YVd7ZyBGwWA5Jsgwad%0AVz3fupF/SFH904IWtLUbSoIHVTxr/+qnLfHzos/148eLxPQzHj9JmeDxG/dSiujS8fPj4lLaKFRe%0A+SCNA25uZSDg2iThZNWxqnqWTccf2d3npGgxxhIHitNVA0IinCCfKk4WLVWnqXtNnig67bXvtgYh%0A52tLoy3aWLbygEkeUHWGLFRUbcfR0nG0bMgjxVvnFZO0ozeOg11PCnUC2s4j4qQQFHXPqul583TF%0AutUcjGJ2hwl5HDBb92znMUhJqBSPljXp5vdQwvGqZpBG3NrK2MpCOuMYJA1Hi5Le+M+SzWf361/Z%0AY173CCGYFz3OwSBSVK1md5gQB4rtPObRvMHhIda//uouWRJgjYeol61GCME3N6odl3ydZd0RqYCX%0A9wYIHELBrGh5eFHzrZuJd7FtNHc7zS/fnLJuev7g/pJZ0WxcXTPWjWYQK7aHCcu652hRc3vbJxev%0AVOGt5W9Nck+2FYaLwtC0BoHj5nZG1xuO1g1t75PH/tj7RVW98XwmKdjOI+JIcSv+eIDEk9fz8bLx%0AC5C6975Oq4avH45YNfqZ+1c/TYmfF32uHz+eOTEJIb4J/EvAK8Cfcc4dCSH+OHDXOffd532CL+Kj%0A43mUCaQUV6Zun2acpjc8WtTcn9Wsm97LCSmvhbc3TFg1Pbe2JecryZcPBlybZByvKv7m90/RFqKN%0AIrh2jrtnNS/v59StJY801jr2pgknova9lqHwhNBQMEhCsjDEOsskVjS95fikYJp6kIV1jtN1Qx6H%0AjGIFG0KwUp7wuTeM+b33SopWM80iokBiDDTaksVwMImRQlI1hjTyuy2hJLEz7I1SikaTKMGs7Bgn%0AAflGsmlRdtRdy6rWxGGNc35CurMz2KilO26ME5yERClaa8jigNNVR6Del4sqOuNJ0QEcBt5a/aLs%0AuCi79z2RkASXZFgF9y4ayqbnZNlyazthVnZ8+XDERdHSWUfbnXNRduwNI1aNJzafvjPnzl6O2XCk%0AD8Yp9y4q1k1PtLGvv0wei1bzh1/Z5rv3FkCFxvFrr+wQIDivvNfWIAmIQ8nZuvWAkyS4MkQ09n2d%0AvI8CSDx5rRnnNryx/kpVYlm1vPZgyUt7OWngF0OPFjWCn07/6tPGF6nP9bMWz5SYhBB/FPjrwP8K%0A/ONAunnpFeCfA/748zy5F/HR8TzKBNZ6y4VHC29F/uQ4wIdWupd/M4kkde8n6u2BV9q+P6uupH3y%0AWDHJY7S1vH1aMUojqtYDFlZ1z7dv5bx2tOTNY8sgjTgcpzxc1mAt+5OEr18bUmlL2WgeLmoORjGL%0AxvCjR0tAcns7w9qCdacx1jLNY9rem/995+6cae4le75xwyPTwo3VunEjQglvnpbUpicLI65PM3YH%0AEaGSzIqGRd2TRQGjOCAMIxZ1T9FoDicJX90fMkwDJlnEb795xsN5iXWwlcdoA6u643v3lnzjhvem%0AGsSKi7qnaHrePvf9pSQI2MpC4tDzqwLlCcZlp7kouqe6vl56IhnnuDZNuHdRYI0FIfjFm2OGSYhz%0Ajh89WtH1hmEeUtQ975yXfGk3g80uo+stgYKztVc+9yXdmJ1BTKrUFUrxcrV/bZqxlUbMm47zsmV/%0AkDAve9JIIjcOwYGU1F3P/ihhXnk7jqeV7T7NNauEh+Z3vb2SOlJK0hmD3EzogZIgfLn1izzpf1H6%0AXD+L8aw7pr8I/Hnn3F8RQqwfe/7/Av7153ZWL+IT4yctE1St5tHSy8qcrX2fIVDvj3M5ST6+slVy%0AYw0u/C7k1nbOrGhpesPvvnXBMFVkoXeKvTtruT7xq/G3TtYM04CDSUqoBCfLmt9+64zjRYtUgpvT%0AjEcbsdCjdcskCXjYO/ZHMcNxRNkaRklEFFiWo5izUlNrPzEN4hCBYF1r2r5n7iAUkrJreGVfeqme%0AJLyCtxvjKDrDqu4p6p5hFvHSbk4WKurO8pVrY86LBpzgaFFhrGCcCH7x+oSDcczeKOa795fsDCKu%0ATVMu1gOO1xXWWYreEEpo+p4/eDjnG4dj3jmv2B9F1Bt1hUXVczBMOCsbDkc+MWhjEcDx0u8CAiWR%0AAi6qjjDwJbzTdcveMKLoDM7C/iTly4cj6t6gjePBrMJJQdsZql4T9Yrtid/NvnNWMUpD0tYrcYyT%0AlNN1x1tnBdp4Ffi75yXLxvsuTdKYvWGMFIJ11Xn1C2dJVMCt7Zyv7CvuzSviUGId3L0o6Y0jUJKD%0AUfJUe4unXbNSCroNQCOW7z93bZJyvGpY1d6yfieLODbtlQGiNpZAyqty3hdp0n+yTPnT7nP9rMaz%0AJqZfAP6Xpzw/A7Z+8tN5EZ82fpIyQdXqK1XoSxHR42XNrW2vWA14+PATu6gbk9T/TWtxzlF3PetG%0As6w7irrHCce81GibsD+OOCs6JI4wkAw3XKu667k/K9kZJnz5cMjrR2u+c2/GTh7ztcMx2lqO1w0C%0AAdZxOPWTzWnRMc4CZpWmbHoGUcA4jZDS0WtLLzzcPVSSrWFM0xnKxnCybLiznRMqSRpKfvBoydvH%0AnuR6ZysjiwPePSvYyiJ6C5Ms5PbWAOdgmkYEge8TbQ8jTpYN37m35HRZ8dLukM5oztcNZWtYFB0I%0AQRM7JlnLzjDivOyZZl6E9mRVM6t6Lopu0xeTHryxrEnjgFhJvnd/SaD89xoHkrrzorQOR90bVo1f%0AEIyyiLzoyAKFddD1Hcu65/okputhO4tZN5pZ0eJwOOFdcrM44KWdnDRSvLSdsT9O+N79BUp6K/M0%0AVNyf1UyvR5yuWwaR4v++O0M4iCLJK9s5F2XH9Yl3kT1ZNTyY10SB8ERk4HjlP++nTcBio1HYaY/q%0AO17WdNp/Z4cbV1qALA74lVtTHi1rxMb08RvXxyyqnrLVHygB3togAr8Ik/5HlSlfWFk8ezxrYpoD%0A14H3nnj+V4AHz+OEXsSni48rE3xSc/nRov6AKnSvJE1vWdc9SgpvNVD1V/Iyl3YEnbWMkoAfHq2o%0AO8OsapHAg1lFZQy2EiC9w6s2lpdfHbA1SGi044dHa88PihR39obkkefCHI69LXmrDa8fLflDL+94%0AK4mLkpNlS9nlXrfOQRYG3NnJOS86klBgrOXaNOfbt6ccLStOVw1V74EZgRSw6XU0veHhouadszVd%0A54Vvw0Aw38DSDY6y0aQb+480kDyYN+wOPfk4GElee7DgrPDOscbirTm6nrOqIVYBDkfTawIlOF7V%0AxLHivbOCl/cGVH3P+bpjUfrdZRMI8iTlbFVyXnoF97ON5fwoiWiN4c2T1WPfJ4gNRD/duMjuDjw/%0A6fo44fW65yv7QyaDmIw+GsQAACAASURBVK8eSn7nrQv63qKNY5LHTBKvVziIQypt6LXjpd0c5xxi%0As5jR2jFIAuZVhwN6bThuOnaHEaONduK86dFF58VbA8VWHl3pEs42brlt7yWrhhvB18u43KG32hOV%0AO23JY3VlYfFkSS+LA17eGXwAmDOIgg/5O31RJv0XCLznG8+amH4L+PeEEP8MvncaCCF+Hfj3gf/8%0AeZ/ci/j4eFqZ4JOay72xaGsJ1Pu7LYDDccI4C3njuEBby6zs+NrBkO1hwrrqeLSB754VHXuDiChU%0A9Drl996bk8WKUexN3LR13NpKeGknZ9UYxpkljwJe2k7RG17So2VLoOD+rN+QMgXbg5hV1fH2yRqc%0ARUiYlS2vHWlvnHdzwqrRHEwS7uzm7A9iHHC8bEHAziCh6i3nRcms6hlGAVLBKzs550WLc77b/3BZ%0As6p74jDGOM17C80/+KXtjayP5eFFSRZInLUcL1tWjZflmZUdoyxkWfcEUnC2bKg6jXT+M64aycNF%0AgxIKJTalrECyrjvePilYd4Z6Y8lxsmq5e1GilGQ3C1nsjCiajutbmScpN5pZ1fO1ayN2BzFJqDgv%0AGuZlz6r2icNtdh+n69bLUYVeKkomAbe3cyZ5QN1ZVrVH4N3azgmEoOw0cah84sb3c4xzxBshXSUF%0ATau9lp9zVJ1FCUmeBJwuW7YH3olXALOy87vZVUMcKJTyi6LzdUseBVcT8uM79ChQ7AxCTlYtN7ey%0Aq+vvaWXojwLmhOGnV0b5vOIFAu/5xrMmpn8L+C+Au3iu5A83P38L+EvP9cxexKeKJ/lFH7dqu0TU%0Ana07nHN0yiIRWAcHw4Q/eLQkDSVJFBEHgh8dr3nVeufU7TxiXvVUrebvVR27gxgEZBvbBJxjZxAS%0AhQE3pgk7o4RYSd4+Lzhfd2RRwFf2BoyTkEFac7pqKZo1Ugi+fXvKRd1Ta8ujRcnpusNaxyBWJGGK%0AEoKjRcPJwpd+bu9mXBt5z5/dIVe2CEmg+NL+gLIzOOv5SdM84vXjNWEgePu8YJpGSClZNR3WQJ56%0AhYf7s5paay5WXgXjvVnFK7sDbmxlVG3Hm6cFu+OEYRoyW/tdwyBWpLFi3fQEUrE7jonDgGGi6I1D%0ACce75yVZGFB3hiyQnJYNq8pDySdpxKw2pKsaJwVaG4pWMkkDrk8SBlHA8apBAtp6pQ3rHPOiJwgE%0ADsm61VgH4zSkt46m1QSBH3snl8htuD9reONkxaNlw81pttntGMZJyJ2djLN1u0lChoNxzGtHa7bz%0AgFmt0drw+rr2or0b6ajjVYMUHuCyP0o4WjQI4UvJh5MUs9mxS8TVDl0CWRTgnGPdmk9Vhv5Z2oW8%0AQOA933imxOSc64E/LYT4d4BfBiTwXefcm5/Fyb2IZ4uPW7Vh4XjZEG+4LMfLmqa3XBvHXnng0nNn%0Ao/wwSmNqbbHWe/KMs4im9zba21nkIc6NdxsdpIo4SDkrOhKl2BsmjJOAi7Lnpe2cJAgIJSzKjmXV%0AobXjxjRhGO9yVnYIB5VxvLyT8+bJGm18D2KUZawar683q4Q3XHeGt04dxsGv3J4SCEkUSK80ECnC%0AIOSrm8b9our4e8drllVHoLwdxKLuSSLJ/njIJFUEUnG8rMlDyXlpaXrD/VlFEkgeLGoWdc80i9jK%0AQ0ZJwCyQOGcYZ6EXMpWSRd2xKHts71CRoOottzOFxPsHLZuek3VH02uazif3MJDEGzv7i7Jjb5Rw%0AvmoJQ8MoHvCrL23TaMvDs5Jr08TveKSHz08HEZEU/PB4teH2WNatYV42tL3hld0hCC8R9WDe8PXD%0AAW+elVyfZBgL66bjomj52sGQSHmr+rY3HIwFJ+sWKRyDNGLdGArtmKYR4zzkZOn7jpcE2oui45Xt%0AATemKWKjImGdwzmuJmTjHK0xXFQd87onVJIogL1BgnF8oGf0SWCJL/Iu5AUC7/nGj7Unds697Zz7%0A751z/92Pk5SEEK8KIRohxH/12HN/SghxVwhRCiH+JyHE1mOvbQkh/sfNa3eFEH/qifE+k2N/1uLx%0AVRvwgVXb+ze5JAkVN7Y8RPrG1AMAHveDAmg6TYgkjQKSSF0hoTzhUlB3mrOiZRAHaC0QUnFnO+cX%0Ab43ZG3mB1kGimFd+vJN1x7sX3ilVBoJVqzkter60N2B7GBMHUHWWYRIySWMkvuxUt5rGeKSZNoa9%0AYco4C1nVPXfPKx7OK07XLSerBhxo7Qg2igfzoidUgpvbOU7Ag7lf+RsL989LXj8qrqSDDI5Yef7R%0A9jCmt97qftX0zAqfxAdxwOE4JYm8qvhWGnEwjnAWBJY0VexveF13ZzUGg3OC3UHMTh4SSVAI9sYx%0Aoyyht4bTZUPR9WwNI27v5CgFw1iSx95DancYc3vqk1JnLCerltN1ww+PV8BG4skKZkVFvCHi9tYx%0Ar3q2spCtPNqs4B1KCd4+K1jXhmXd82BR88ZJwaLuuXtRc1G05HFAGgWcLBuCQLKdR+yNU17ZHbI3%0AjDeeXRqxIdAK5XdJIDa2IO4DE7JwMC97tjIPx687zUXRc2sr5852zvVJyuE4IXqKueDHXc9fxLgs%0Ard/cyri1lb2QHvoJ4ll5TP/Rx73unPvXPuVQ/zHwe4+N+wvAfwr8MeA7wG8CfwX4k4+9vwP2gW8B%0Af0MI8T3n3A8+42O/MPFpFB4+dtVmubrJtXU8WlQ0vVdjuL65iT7kB3VjzGpj/z2ve5qNcOrXDoZI%0AKbg3r9gexuwMY86WLUWnuTHN2B0mhFLw3fs1aSgZxAE4y7rpkQpCKUiiEKMds7JnfxBzY5pTtUv6%0AGmQgGOcRzlqEgCSQhNI7p9a9YRLFZLFkXrUEgWCchggpNlwXybrpARhngd/1GctOFpKEAilDtpVA%0AkFJ3PcYZb5QnBGdFxyB0SOGQOM6LFmkFkYzYG3lPqjiU/OpL2/TGcbKseeu0ZWcYMyt8eXRZa37t%0A1R2OFzUSQRpLHILeOsIg4M6e966aFx3LqkdICARclC0CWLea7z9a8+ZZxR9+eYvtQcSDRYVzcLpq%0A2Mpjbk4zflAvqbXhomx5OKuYFy3DPOL2Vk7RaPI44LzoMMZxb1ZyuqhYtYYwkN511lruz2uuTxIi%0AKQmVYNkY9gLFOA05XbXoXhNIxfWJL6cmG1Lx5XXkEO+rRHwEJNoJrhQhlBKM04BBHBBHis58PLH7%0A8eu56XqceHYjws87vihgjM8qPi9B2mftMX3zicch8NXNON/5NAMIIf4ksAB+B/jS5uk/DfzPzrm/%0AtXnPvw38SAgxBCzwJ4BvOOcK4G8LIf468M8C/+Zndaxz7nGe1k81nkXh4aN4E5c3+aNFzbtnBetG%0AszOMOCu8U+mre8On+kE9bgY3TkK+djjibN1yb1ZdCaUGUnJtmm5QcYa/e2/ORel3G9Y5xkmEUl5O%0A5/i9ilEcsjWIOZyk5LHC4Lg+SviDB0vubGVclD1127MoO756MGQ6iJiXHmpdGMPuOKZqDcWG5zJb%0A9+yNEnpt+fL+gN5YFkVP0fWcFQ3zUiOFZVFpXtoZoDYQ+R89rFkdl0QCFnWDNZazriaWggfLhr1R%0AzNdvjqhaw4NZzfYgZpoFCKnAWmZFR68Nq8bROgfa4oBHi5q69clhVXlFi4NxwirqCYUgjvyOqDst%0AmCQKqxQSwfmqQSlFIEEKx+nK25CcLFu0s8yKnkkWkSUBh9OUd07WpKHia9eHvH0kWLea83XtPbRi%0An4hXjebt04Ky8Z/F/jhlK494ZXfAj47XOCeQyvcZm07Tm5DzsqXThld2c4Zp5D2YHHzj+piTZcPp%0AugVgbxTTGUsiPxoSrYQgjYIPKUIIx0f2j+B9YncSKvaGMY8WXqn8dN1ysOEHvYjPNz5PQdpn7TH9%0AY08+J4RIgL8K/PYnHS+EGAG/AfwR4F947KVfwCeqy7/zthCiA76MTy7GOffGY+//HvDrn/Gxf+eT%0A/p/PI36cBvBHTRJJqDgcJdy9KLm9nRFulJ9PVy13tnNiqT7k4/RkogNv031nOycKFPOy4/68YhAq%0ALoqWVdtTNoZpFrIo242CuaRoNG+crqlqz/fZHsT8Ay9vgZBcGycAXJ8mOAs3pyl3ZzXTNKDoDCdH%0AayIpvDBsZ+i0R4oFSrGsNWMhcM4RBoJV2xP0BiXhZN3w5kkBzpHGAYny0HYpoOwN686ghCUaRLje%0AW6YbY+kDRRxIBIK7G/DCJItIQ3jrpGBnmKCUYFZ1nKwa9kcJr+7lvHW65nxdUzcdX9qfcFH2DNOA%0At08rbk4jKiUZxd4k8N3zknEesT9IuKgazhYVVgq+eX0LISCPA45XNZ31kHAVSNKgZlF5YEiqvAzQ%0AutOkgfLlu9qXV2/v+Im/6jVHi5o8VmSRAiEYxQGv7OYo4QnNsRLcvSg9/L/srkpukzSg03BzkhFH%0A6uq7n5cdN7fSq37Sp7kWL3c9jytCOMFT+0dPErsvSbRppK5ABV9UAMTPc3zeQJSfWMTVOdcIIf4S%0A8DeB/+QT3v4Xgb/qnLsvPlgnHgDLJ967BIaA+ZjXPstjPxBCiD8L/FmAW7duPfnyZxbPuwEspU8U%0A4hnq9I8nut74XUGehNxU3g/p7qxiXfce2VX2VL1h3fZ02pHFit4YHs4ryqpjOoh9MpuVtJ3mj/7C%0AAUkUcLyoaXtHt1H2PlpWdK3l4arhbN3SW8tuFvCH7mxzMPQ7qEkWohQIIThe1AzTkJNFQ9nqTUIo%0A2d+g25r+0onVc27qVrM/jJiVGme8NJPFUWnLOJAoIbHWUbaaOJBIC8YFzKqOVasZRoo4DBhnIefr%0AjrJ3BFJQNRptHFY4vrw35KJo2R2FgKDVhrtlR6wkWaRIowCwCCFRAVjjqDpNFgce0XdWsig75kXP%0AnZ2MURZwvGgp6p55rfnK4ZD3LmrWVcey6T3MPRTo3vBoVdMbzfGqJYsDRol3/l21hmESMIgjbu1k%0A/O7bF1jnSEPFnZ2MVae5OU2Jg4Cq0xyvGl7eHVy5GTs8ug5AIj7VtXi5uOk3vaJw0096EsUm8GaV%0Aj8tj/TQ08V74J304Pm8gyvNSF9/FT/IfGUKIbwH/BB7N92QUwOiJ50bAGr/r+ajXPstjPxDOud/E%0A96D49re/7Z7yP3wm8bxhqJeCpou6ozNewWFvGF9NFs9yPpHygInr05RACt48WVNsJvKiNZS94do0%0AY5gqHs1r5nVHZ0EIR2u8qeDdeU3vvLTQ1iDkZKFZVh2jKORuUfDe+ZpQSZSUNNrx+vGa3UFMY2E7%0AU1SdJZCWZa0pmp7OOPI45GjReJ6NgGCSUfeeo3M4STmYpJyuW7bymIOJZlX7G+zhvKbV3ldpf5zS%0AOUOifNM9CQKQkt08ojMQh5L9LEbiCERP02t2hzFzIbD4Jv/JquZs1fJwXhMqSSA3E51wTPOIWHqS%0Ab91bhrHiq9dylqUmHQhee7TmYBgTh5KH85K/d7Li+lbKrbGXdSrbnqIxNJ3h4cIvDNJQMc49YjJS%0Aktb6Hc6q8f9jEkr2hzGH45RpGnNvUXk9vjikaDp+sCFOl62HkgeBYJgENNoQSX/t6Y2yfLTZbX/a%0Aa/Fp/aQn+6E7w5izdXvFbfppaOK98E96enzecPhnBT/8+SefAg7xvZqnSRU9Hv8ocAe4t1mtDwAl%0AhPg68L8Bv/TY33kZiIE38MklEEK8+hgC8JeAH2x+/8FndOwXIp43DFVKwe2dnHAhry6ya5OnN5Sf%0AtnJ8/Hw6rdEWbm/nnK4aRqnXhJsXG+kY6VA4RkkIOELl5WO0tih8AkkCwRsnBZMsYFZ2GykeRxwp%0AztYtCq8bp4Sgs5BECqEkylk664gDwelKM4h98qo677rqnGOah0jh0WKLqkMgmFcdZ+uG86KnmRpm%0ARct2HjNJlJfZKTq0tpTCa9pJ6ZNQ1RtUL9gZZ5yvKxZVR5aE3N4d8O5JQdFZVpV3jFVSMi9bjpYN%0AwjkGScgkC3lwUZElAcM0ZJwqHswaALYGEd+4NmI7j3A70PeWZmp5eXfIo0VNb1rSQCGc442TNd+9%0AOwchuLGVc2c3o2p7xmlAFoWcFy2LsieLJdvDmDRWCCG9aWEkWbWG7z1YcDhKvT17oKh7zXsXNZ02%0AnK5aslCyFrAfJbx+vEY4ONsoOwgBAsHhOCG9BEN8wrX4cWWgJ8vEF6L7wOT3eWri/Szxpj7v+Lzh%0A8M+6Y/pXn3hsgTO86sNf/oRjfxP4bx57/G/gE9WfA/aA3xVC/MN4EMVvAH/tEoAghPhrwG8IIf5F%0APLLunwR+bTPOf/1ZHftFiectBJmEHtr9ceN93Mrx8dJMoCTRRoD1+/fnLIqe/VHMrZ0pbWcpOk8A%0AvbmdU3eGe7MKYw3bWcThJKU1kIUSLOzmEWVniUNHWbfUvZcLEgby2JsG5pFkFIfs7yVeSgeHEI51%0AYzial6xagzaG3YHnUgVKsTuMCKSj7y3zsudHRwUCXzobJgEXRYMQvoexlXnBVycc86JllCfkScBW%0AKGi1ZVm3lK2h15ajRcHtnSGTYYQMvGRQEioeLLxKurGCW9sZtTa8e176xNv2nqOVBCSxIotCtvOI%0Apre8ebbmSztD9iYJ9lLcVQjiUCLxSeR01dFuPKvmlVe9mGQRcZRyuqp576IikA4nEm7HIXuDjK08%0A5GjVECnBIA5ZNYZFufK9vjzkZN1RdZpRGrOTx5SdpWh76tYwzBQXZUfReLml/VFy5aZ7Y5ISBJ+8%0A0/64MlCo5AdKQZcAnbLVV4umxzXxnsU37FnjZ4k39dOIz1OQ9lnBDy/9uH/IOVcB1eVjIUQBNM65%0AM+BMCPEv4xPFNvB/AP/8Y4f/K8B/BpwCF8Cfc879YDPuDz7DY78w8bxhqB833uMrRykl3UYx4nFx%0ATrkR/rw2Sa/UJO7sDhhkHYGAu+clo9Rrzd2cZqRKsix7ssibBZad5XRZo4TDOUkXWISUZKFEasO7%0AhX9voBKqtqfVllGiOBinXFQ92jmuTVOssTxcNOjeMK81x4uadaMZRwFfOdwmCTacoGHE+arl/qxh%0AnEYgvJhoY7z3UawcN7Yy8kRxvmh5d+YVuYV0dNpyWnU4a2l6y8E4oTeO41XFvfOCLA55aWfAg1nF%0ARdlRtT2v7A5RQjBIFd3akESSgQ5JFGylAZM0QEnF4SThBw8WzJqeVAqyMOB03TFMFG8vah5cVBSd%0A5tZWxvm6RQgYpRHaGqSUDBPJII4QCHQW8Su3t+h6Q6M1J8uGnVFEJBVJKEmUYHcYUncaYx2Ho4RZ%0A0XG+rslCxa2tlFY7ylnB7jD2it9Scl60GxdbX85RSsImQXyaeNYykHji5+XOvdeW03X7iWW2H7dH%0A9EK94ZPj84LD/9QcbJ1zf+GJx7+FlzZ62ntnfIzX02d17M9bfNob9nLlqC2cr5qPFeeMNj2rThvy%0AMEOdr3nnrMQ5WLeWSSp466zAOcubx2uGaYjDl+Qs8MOjFXGgSCPJziAlC2KiQDFMFON0RNsZVl1P%0AHii+fn3EtemAqtO8cbJmXXcbn6eOB7OGSR5xYzunrDtUGJDGkqIxREpyf9GA9bupPJYcrWq20oi6%0A1aShYpgEGOuINrpwO4OQQRqiNdyblXTasj+ImWSKVWu4KFr0Rii10Y4sCjgYp3RaU0UBe6OEnWHC%0AvYsS7Rw3JxmjaxGBFMyKlrfPa7bykN9/d8a66YlDCUJysqgxm+/KWsdXD4cs6o43jtZUneXmdsbh%0AKKXsNXWnKbuQL+8Pma1bZgiGacBwnNBZQ9laXtrOaHvDD46WrBrNvXnD9WnCwTij7g23t3OCQLGV%0ABaw772elLezkiacUDEJOlpauN8ThpbKDJ2p/2gn705aBLhdE0Yam8LgPlbXuQx5VTyuz/SQ9ohfq%0ADV+c+MTE9Emk2sfjGQi2L+Jzjme5YS8nnONlvSm1gJJ8SJzzckxtre+n4Lk3s6JlOgiRwjIrHdOB%0A42zZszOM2BknzArJuu7pLARSoQ1YK1k22icsayk7y3Ye4hCMA0kaKl7aGzFMQn501BIIiVTervxo%0A6UtNWaSIlCIOAoaxt2/fySIabXDW8mjZcrZusMbRNoYlGm01h1sTmtainWNW9RuhW8di4/vUG0vg%0AHDvjkLvnLTjH6bpGG0cWKm5uhxzNvRtvEoUcjANWjWaaO7YGEYeThCxStNpxtKh5/eGKvVFEkEcU%0ArecXTeKQJLGs6p7r2ylJGHBetFysPYH3l+9scbrRtJvXHfujhHFi2RvE9J31nLNQUbSGt88L+tZy%0AME341q0J/+frpyjpFRtmZcO75wX/yKu7fGV/SBT6UidAqBwHo4Rr49QryztvYzFMQhBeaqhsDXvD%0A+CP7kh8Vn6YMdLkgkkLSb1B6p+vWw9MjhRQwr3vSOHhqme159Ihe+Cd9MeLT7JieJNV+VHxuSLWf%0A9XiecNTHxwKeOq7Wlgczb+z2uDX19UnqE88T5yA3cjNvnqy9wZ2A7TymaP2krayg0YaTVUMS+kQg%0AgONFjRZecWEQx2xlAX/7jTPuzaDrNdvDlF47pJRo63DGkUUSi2B/nBAqwasHQ0xvWNe9N84TkjiU%0ATIcxF0XHouqYlx2tNlysat45LyjqlnVn0EuDFAH7o4izomcwq/jy/oh52WCRJIHixjjhjZOCNJbE%0AAUQu5PWHq80KPcQ6we4gAASLsuV4VTOIQrZHMbpzWGd496ygNZY8CJkkIQGSyVCAk1wfZ8Sh4qJs%0AqTvNq/tDvnYw4m+9dcbRvGRZ92wNY+I44J2LkqozgCCOFfNSE0moao2NPYR9XnY4ITgcp3zzerJB%0ACHpCaxoqhmlIpw21dqzbjnfPK5QUTPKQV3aHnK9bTlctjYbdoeeLnRcNRaNZdz3aerj6svIozZuT%0AlGvTjEXVY3HsjxK28uhKMkhKcYXg7I19pmv4k8pASnhI+umq8cri2tAar04CXpm8663fTeI+VGZ7%0AXj2in3f1hp+F+MTE9DRS7Yv48eN5wlEfH6s3Fhze8fSxcZve8GBe8XDhdeJ2BjEAD+f1la/Ok+fQ%0A9IbzjfdQqCTbWcj5uuVo4Y+ZVT3WWOa15ls3JygpOFo2GxfUnk5b4rCiaDXnRcfNcUxnPdosSwJ2%0AsxhpHedVx8W6Q0hJIFuGaUAeKd5dNlysOxZtz+EoZZKGoCSruuPerEZbxyQNOFm1vH68YpxETOOA%0Aou1Aws3tKV/az1lXhrOyQQChdDjhWLWaQEGkFNfGKdq6K0uGNgnYzSI6bak7zem6pmo0kZIYayi1%0AZStLmKUdRavpraN2Dlu3SJng6MinKXmiGKc5wzTg27e3GKQh37o5YZIEvHdR8M5ZTdtZxmlAr/3u%0ALA4USmg6a2m0YW+ckgQB87LhvYuSQew5U4MkRDiHFXCybnnztGBRd1wUnf9c4pDDrYxICRZ1hxaW%0ARdWzbjr2BjFl7/+fou25WDcsKo1UgtuTnDs7OatGk5YdN6cZTvDUvs4nSQn9ROG89xSAkgLFhpoQ%0AKqZZyNGyoe4NgZQfKrO96BH9/MRPrcf092M8TzjqBwAKQnK6ahCCKxfaS8fZ42VDrDwAwFnH6bpB%0AG0uoBMMk/BB7//LYQAoORgkn65rfeWfNzjAmjxSvPVjRW7+SLlvN3703Z38c8+7Ziqo1XJQ9ZdMh%0ApCBRgmmqmOQxZdNzsm74xmjE4Tjjl18a8/+8cUG6cfhc1z3LyvHdu3Pa3nFnb8Co6qhqzUXZIoUC%0A4yjant08IQokZe0h4MM0RElB0WvGacAv3RgzzRMeuoq3TtdMM+/IOi9a6s5S9Y6i71nVXmC26yxF%0AoBn2hvvzEmcNx+ueRdV7QVkp/HF1z/40YxCHICSxEigci7JjN48x1nFRdMzWHd+8NSYOAs6KllD5%0AHsm9eU3RGgIJtTZUa0scCAYoQinZzmLCEJaVIQ0lL+8NKOuUk3XDdh6ybnou1h1fPRxSd5p3T9c0%0A2u8oIik4W9bkse/BFdbxcFbxy7cnfOPGiNeP17z2cEkaBQxj5Q37Fq0vczgHU0hDz1nqjb0y5Hu4%0Abj9wvR4tahx8gAT7vCDVxnm348trWErBouxojaW3DiUlv3Jr+pHW7S96RD8/8cyJSQjxZeCfBm4B%0A0eOvOef+zHM6r5/LeJ5w1MfH6o29uvmsdVfjdtZ6Vn8UsDuMOV01LIoWpSSv7A2vShaPn8PluGJT%0Az59XGofv93TG8HBRcmNrQBr5ndbrj5ZclB2zssdoh7V2Q4Y1NJ0j7i1Z3JNHAfuxV7+OA8Gs8Fpy%0A28OI00VLEnoF7LrR9IBxkv1RwjtNufGM2qgzGCjbDiFCit4wTEKUEl7h24GSCmO8B9DxuiWUklf2%0AcvI44O2TJUjBdhZyUnScVw29sYzTEG0dF1VHUfUME4GxjlBKemvJwwgnII4CXtkdkEUBP3g0p2oM%0A53VPHAUICfuTmK53rNue02VNuuO5WPdnFWXrLeEv1i2n645Qeci4FGAdSCw7I0+o/dJeQBwFpIHk%0AuDPsDmMsbI5vWE4Smt5xvG5oOosFDocJURgQYLl3XtH2mqZ3nK07RmnAr94Z8/2HS+9i23poeJ4E%0ACARnhe+9HUwSrPUk7A8q0r9/vZatT+b5xt1YSkHXanpjPYrvJ4jLHc/lNayNd+y9MUk/5Fz7UfGi%0AR/TzEc9KsP1jwP8AfBf4Q3iF8FfwpNRP1Mr7+z2eZ6nh8bHU5mYWwk8Ul+NGUn7ANqA3FiG9T0+n%0ADUn4PntfuM3rzsN0T5YNO4OI86IBJ3jrrOT6JPEWBoMeIVJPRO0M4zwkDiSN67k3qwgl3jo7Coii%0AAOcsF+salORLeyPq3vKj4yWzVc+tnZSLuuO9s4LwkkcUKA6GKWkgmSaKSlt28pBlq0HAg0XF7a0B%0AgRReH6/qyULJwTRjlIR8/+GKG9OMPBBEMuT335szrzoa7QCLtAJtDEopjLUkccggDqh7P8HuD4co%0A2V2Rc+NAEkvJaIPcOxzFvHsaUqDZyUN6K3jt4ZrZusMIhzawKlvOS83LOxnLWlO2PdY6okDxpZ2c%0Ah3MvgltrizGO8iu6NgAAIABJREFUuq24sZ0zzSOcc6jOMitaxmlI0zvWdcf/9945cRCwaAw7g4Be%0AOwLl2MoTlPJ28etGs6p7xllEGDhOlg0/Oun5+sGAX7w+YTpIeON4QasNq0ZzY5SwDATLWrOqem5u%0A5xxeAhs2ivSdNlcCrKGSV0oM2jqOl968MVSSww3n6MeNj9rxfBqu1JPjvOgR/WzHs+6YfgP4d51z%0Af1kIscardD8C/kvgd5/3yf28xfMsNTw+lnWWaR6Bg7ozH7ihD8YJR4uaB/ManCOLA/re8gcPlnzt%0AYEgWb1QJFvVVz2CQBDyYe1HUURYSCC+Ouqg7ktDzkEZJyKrpubOT8+rBkHXT87+/tsAYQ6C8GGxn%0ALbuhBAQyUCgsF4W3x2i1Lxe9c7bm0aKlaDQ7w4TGOJzuuW80jU5xSjKb18yKlqrXSClY1j2Imp08%0AJg0VDxcNcRjwzWtjwihgXrQkoWBROXpnuX9RkUYSFQiKSlN3hlAJkkAQyohBqIiUIEBRKUkcKray%0AiKLzfKl13XPz+oQv7Q+5Nkl4MK+pe80wiQkUHM1qFkVLYwzSOLIkYJIoIgl/97051Ua+aRAram24%0AP6+w1tIag7OC3lo0luN1zcNlyY1xyjdvTVFCsao7wlByd1aAlOwMQ1ZNx5snNVt5hEOwKDo0jld3%0ABxgHde93Ube3c44WDW2jWaw7xoOY7z9c0PcGIQVGW14/WZOEkuk4ZHfkLTUuk4uUgkkW8tqDJa0x%0AxErxjRtjklDxaFFvpJY8iTiQ4rmU9F7seF4EPHti+grw325+74FsI+L6G8DfAP7D53lyP4/xPG+8%0Apyl/PzluEnoSbKsN61ajhCdxSgVCCq6NEh6tPtj3KhrN4SShbnt6bXnndM152fHlgyG/eGtC3Wri%0AUHAzTcnjyNuYpzHOGgAiIUizCKMtv3h9TBIHzIuG79xbclHMqHrDwTSl73rAMUgEjQ6wztEYx51p%0AzLLS3NnOeO3hklnVcbSsSSJJKBX7o5hQwSAJOZwkGOtQG3+om1s5eRQwrzvuXZS8cVKAEOwOI7Ig%0AoBaGstcMkwiB9yVaVj3TQYBSiskg5v6io2kbZkVPGkoOxwl5FLCqe9aN5mTdYIxla7hZDGyEZ/tO%0Ao7Wjt5b7QlD2FmscSklub/nvoG572s4QKOg0GGuoWu2FXHFIJWmd9X0UJG/NW3YGIbOiZRAEnK46%0AFDAvNdt5xCRPwEEaCfYnCbN1S6CgabwLcJ4E3ApyrICjeYNz8NVrI3CCZduRRYqvHY65uZ1Rtob7%0As5JbWznxJjmdrBqkhERIrPM9pq8cjLg+SdHGGzteXmvPSyXhxY7nRTxrYloDyeb3I7yf0mubcabP%0A8bx+ruN53nhPjvW0cb2AqKRqNJ11HnLrHFuZQ/PBPsKlivT2IOL335uxrnu088RNEDjreLhsmXaS%0A1ghe2vbosGXVEkSKlyYZUimMNcxaTWccq1XLyaplfxR7GLKz3DtfIZ3gtGiIg4D9oYeL152m6hRS%0AeH+h03WHtv68lIDWGLRxVJ3houxotKTsepIgwGgo257TdcskVdy7qGlaTZ4FOG1ptAUs27nXs2v6%0A/ipxtNoRWg8KUVhMoEgCbzwYh4qy0bzbGyLlvYB2hgkXZYdzhqruUBtNvbrraCpNGgj6OGCUKpa1%0A4dGype01s6Jm1WjyOMQ4gRSgrSNUlmXte4XCSYqmJ1KKddPTac2y6YkVTPKAtu9JQsEwjRklIWfL%0AhovSsCw1ozwiVIp52fBoXjJJQ6Z55FU0pOC86rBOkMcK7UKmecid3RwHvHde8c55waNlw7VJysEo%0A4XTVEgfeRLDrLcerJdcmKcMkJNpYX0jEM5WlX6h3v4hPimdNTP8v8A8BP8TvkP4DIcQvAf8UL0p5%0AX9iQG4Td9x4sNu6xAXksmVc9ryKu+gidthvUHvTaoLXhxjQnUoqjZcPRzMPBFbDuBONEce+iIosV%0AxjpuTQdUrVckyGPFK7vean1ZGVZVh3UQSI0CjlctB6OUPI4ZpwGLRjNBkIUhzkHdG/7OuxdUnaXs%0AOkKlKBpfyis6w61BRG8Mx4sOpRRSCeZFw/HbBb1Q3N6KCSREoWS26mlSe2U7PpRgnUUKicaitSWJ%0AHGWvsR102tEajREQScf5umN34EB463RtIAoVgRIM4pg8qVlUPfOiv3KrXXUWWbSM8gHjXDAvOi7W%0ADfOy29jbO9JA0lvDIFLMG8NWpsiiCIvjO+/O2R5EbA9jFPDqjuSdi4I0jIhUzHbu+4rGOHZHMUHd%0AM0wjtDEM4pB8x6sjOCHorSFPvLmiwCtPLCtJ0bYUTUTXW3pjqTvL3jghDaXnTzmHsZaLyhIrSRJJ%0AOiM4WXvS7Y9Tln6h3v0iPk08a2L687xvb/EX8L5FfwKvxv2k8viL+AJFHCm+djBk1eorvlMWKoTy%0AfYTvP1hytKyJlOTr10YoCUVn2Mb3pbYHEWfrmvWiZpL5CTMJFQ/nNRPrrbizSDGKFctGE4SS/XFC%0ArAIGiWPVaWIBCOiMwQrBVhaQRI5pHjPsDNeHEYvO4KwjjwPeOVtSd46qN4wzr28XhYLeeKRa2fZM%0As4BH85bjZU2jLXXd0llomhaHZGsQIhUMIomUimGsWFTaS+woiXaWMBA8WtTEUlL25soELw0E2knW%0AdUevNbd3R1gc1kLRWspWUzceJNH33s9JOkesYJoqRlnEfNUw7wxWG3onGGchSO9R1WrH3ihkmkZM%0AG0Mah0gB6QahiJCkkSQNQ1Ztjwok1sI4kgyzmOOixTjLsu55eTdnZxBTtNoTqOclaazAOUIVoI0j%0ACSXNUqO1oXaG7YF3EH7ntGTZdry8PWArj1g1hlHqS6vDWHn7kNg/3hslqA1681nL0i/Uu1/Ep41n%0AFXF957HfK7wy+It4xnhSreHSQO0KorvhcDyuyvBRCg9PO75pNbUx5GFAvukBKCHI4pA0VljjkEqA%0AE2htOVnWjGOJHoYMopB53bE3jNkbhpyuPT/q0aJGCq9o3RvLomoZJgHrxnBt4qHHbW94b14zCCVh%0AIBkmIWfrhlXdkSrJm6drwFG1Bqcd784btvOEda2ZDAL2txKWxyWDNOKN0xW9FWinGcaKVdPhDByM%0AEvJY8PrJiqbTSOeoOocUjqK29Bq0BacNRhnM0pEmCmMEeSRACPJEAZZF1aCtQzhJpy0u9TYZm2+J%0AzvpeXBxKtgcxX9lNebjwqhNV40m2CkiikDjWCOOlj5RULGpNHmkskiwMMNJhO4s2ArFJSkksqDtH%0ApjxKc5J4f6nDSYpzEEjHe2cVnSu5KHpiJVk1PetGYBcte6OI/5+9N421LU3vu37vsMY9nuGeO9et%0A6u7qwUM8dQg2EiS2EcMHC4gQxCDACAIBIaGIQSCGfAAhCF/4gsAICMFfCBEhyEAQkSCJ7Ri71Xbc%0Ag7urq8tVdecz7XFN78iHd9+hqm9X1a2uqq5qn7+0dfbZa797r3P22utZz/P8n/9/VhcUWhIEjAvF%0AadMns0QTqPIMIRR1ntZpEemspyxyTG8REjad42CSg0qumufbgcMJtAM4F5nXGTYEIslD6tK4QMkn%0AOnnvtSwdQqR3HhfCc5n+XZT9Pl74qD6P56WL/xUSA+9XY4zmw9mlH2y8Xa1hsJ5V5xicx4dIiIHt%0A4Nmvc27s1dw6HAE8WeMCiNQ3si5gvE8ZgPdYF1l2A196fYH3nr1Rwc9+4TJffPGAMksK07/+6vnj%0AQPbpSyPuLVv+xisnVFmyN/jMpRG9DwQfeOXBliAihRRsekOdZ2RKcue8JwRHnikyrTn++kO0FMQI%0AUoCUSaLoa3cXHK8M03FG3weKXHJv0WGtp9Cp7HS67RlpQaFrztaGN89bCiXobdJ/6xoI0mMTr4I7%0A5w1lLhECdFbgjeFsGygLIIKUYE1i5ggHRemZFCWZhs6CUpFV42iNxQWJdclSXWuoMoUAJmVGYxzW%0AOQqpmNUZpZb0QVBkgs6lz0kiEEogRaTKwO1EuWKASMqoVCYJLnLeDKxNQISkO1hoQTUe7YgcilxL%0A7i87ThrDZnD88PUJvUt07aYNyepdCm7u15xtLT44ehd5/WRFnaeLglVdcOtwTAyRzgSkhLpU3Fm0%0A7I8yTraWS7OCQiTJpFfvb9ib5Ggh6YxHC8tvLzp+7OaMFw9G3JhXKCW5NM453hgqpXBV5Pre8zFJ%0AHx3z3gcerHskPBZifae+1EXZ7+OFj/LzeN5SXgf8RcAKIf4y8D/GGP/mB79bP5h4u1rDg1XHyWbg%0A+l7Fujc8WHYopbgyLTAhct4OqEX64uZaIqXkZJOYVTf3ax6uOx6uBm7uVax7y73zLV+9l9S667JA%0ACsFvfOuEw0nBp/bHvHq85YW9dLK5c97yxnmy7q4yRW8DByPNl99cJAmixnAwKigyxboxnGwMlyaK%0AaZkzWE9jk3GdJKam/+BZtpbWeA7Hhkxp2t5gIlya5Jz0hrPGMNhUCvPWMBGa6wc1ByPNpUmFVIJM%0AKr75cMW4SMOnOkIzJJmacZXumy4wrQTOml12CSJAELDtwZEO7FGe1vXOYr2kzgQ61ygJIYDWkUJr%0AtPNkUpJrECiUhit1ydlmwIfIorV0JpKfbvABzlvDuMwIWIbB0wyWzqQLg1mdJw+qAGeNZVJr1q0j%0AhMAog00HvQUpI/ujDB9gMxgmpebmQZ3M/TLJqveMtORglGNCSDR/lyw4lIDNkBxyjU8GjEeTkpdj%0A4Mokx9ias83Aq8drNifbXbCdMskzVo1lUsCk0EDER8FgHfMq4/KspNJmR2aIfOPhFus8daG5Nqu4%0ANi9RUj7WzXveY77KM64KuLfquQLPlBV61rpnlf0uMqmPFh91GfZ5S3m/KISogX8M+EXgrwsh7pNs%0AI37lkc/RBZ6Nt6s1QFK+TR+rQAhBDEm/zvgAUWCsR6snNgBCCITYle+iALHzxYkRGyLGR+Z1UgDP%0AM4mxkbazdD5lZFWdP9Ye2zaOwQauzCpePd5A1BgbKHNN3FpynczzilxR5prBe7JMUhYZILHe0xrP%0AorUouZvHCZ7zNlKowNY6lIjcW/ese4d1Nv2lAoyH3gXWrWFeSnwIbFuHUgIzwCY6pAAbU/ZTZeAD%0AZDKVnNgF6y5CXXiMg1IBBfS7XN54CESawTMpIcsETWdYtQODh0pKtJZMlErSPAKc9UgUzgWCEPTW%0Ag3AEH3j12DMb5azaZPa3bgaigN45gkv07M54jI3EGMi1pN3pCgbEzu4jIj0MBu6ctoyrjDKTGJ8y%0A5RAFvQMRAirC0awgSMG2t6w7w9nGMRvXOzLIQBAC75Mq+TceNpy1js9dnrDc9vQ+ctYMHI5LWuMR%0AQnB5mi42fEhafZ86GvHtk5YqkxRacWlWUhSSzgVyJWhtYFSmObZPF2MGG56LEv529YhxmXE1koZx%0Ad2K072Xd02U/Yz9Erb4LPBMftYnic0sS7XpLvwL8ihDiEvBPAP8y8G++n9f7w4S3qzVACkqpApR8%0AbqRSGOeJQuya/So5te5kh2JM9gOZkkmDJ6YfCEEmBfmOcl1mKcjkSlBXGYVIh083WIosiYfmWlDk%0ACusC8zqjGyzzOmOvzniwHli0A/ujAiEEVycFUqUy1khL3C7LyLREth2rAfAGH6DtA0Wt0QKEUJxv%0ABraDpTcwn2gG48mJGB+wznF30fJwM7DuDMvGgEp9IgE4DxIolEAQGULKhGSMrDpLDHAwztn2Jrnh%0AKhA5OAeZAAIY4zh3SUU7E5H9OmNpHN4FbEiad3tVjpKBlsDJusdGSa4ivQ0su4FcafbGGWELbW9o%0AhxTodabwPjAEGCy44BABBg+BQHAgNRgTKbIkP2Rd+sxChEKn8uzGp57V1WnJtMw47ywHByXF7uq0%0Ad4FL04J7i5gCUe8YFdAayETARyAGTtYD+3XOm+c9emeB/vLRDCmSwvu684yBiOAL16d87mjKWePo%0AjWPdW/rBsWoVP3I9RytFbwes9UnF3CRzwudRKnmW2olS8h2D0ndb90ih5IJA8dHjoxbIfd+BRAhR%0AAj8L/APAZ4HbH9RO/aDi7WoNB+OCcaFZdY5CK27sjwgxsBkc+3XOfl1wY68Gdj0mF5hXOQgYXGC/%0ATuuXraPMJDcPJkzqnC+9vmDTD+yNCn7m5SOuTCsebAemlebbJw2zSjMuNbdGNZ11fPnNJc57Xjtr%0AuTmvON1aXjoc88ZpsmXYHxf8yI0ZmZKcbpMI7MNlx7LznDUD9wZBby1VnlPg2Q6eGB0BQS4EdS4Z%0AFZKH6wEzOBoDZQ7jIkMqwaaPBGFoe8uyjeTZTmE6ghOwX8uUSVmPkjCqC2SMdM4klp91xB3LzwTA%0AW5wAb6EsYFznFFqy6Ry988zrnOvzMcRIMziOJgW1lpy2lmn+qN/iWTaW3fUBIQROVj1RDGQS9mqR%0A6NM2WYBv+oD1KUsbdp9330NGEpQMAdbJCZ0qT188Hzy1rtgGj/EBReDN856wlyR+jIPoLZveIhAo%0Aqbi+V6KEpB0MpxtJO1g2ASqXXG9fOBhjgmdaZ5gQmNflrvwX6T38zKdm7FclrXGcbA0S+OKtOb/2%0AyhnlTpn+2rzgeDvw+SsTPnVYs+gs3WZASsEfuTF/rgDwftVOvtu6KLiwP/8+4KMWyH1e8oMEfh74%0Ap0iusB74y8DPX/Sa3huepdbwXlh5303h4Vnr/6EfukprHUWmGOfZY2WHq/OavVFON3g+dThGa0lj%0AHONc8+uvnfLifs2laYWWkGnFH//sAVfnNXWmU/lnt29tb/kLf/sPKLOMG/sVInhePXEcjRX3Vg4J%0AnKwdsypFl3lZEFXKpHz0CCJKKzSRVWtRAm7s1yykoLU91kOZgVbp7zmc5tycj3iwbjltPC8f1myd%0AZzsYQoBJlUHvaE1AEKizJDfkdUi6bs4hoko9Jp0xKRRVpri5V9GYdBHw6smaTWcYfGTbDkQpUukw%0AS/2W7RDQErSKFErRO/jJm2N+6/Ul3iVyRuRJUAIoZApENsC0gq0BJXZZsoTWek42A+e9Y5Qp8kxx%0AMEqfyY15jXWByUgzOJiWSUF+2ztaY6iLnP1xEpd1zlMUkqNxTiYFvfFowa4nFVE6UdEPxppmCOQy%0AGTJ+7vKY6wc1e0POK7OGupBJCFdIjDO0fcrcr8+rNACtJcvWMn1K7eH9HPPfi2lfCPHC2uL7hI9S%0ALup5M6Z7wAz4P4Ff4oKd977wdort06rM3+0DeXpNCPEtj799fQQWvaNzyQ9pcJ7DnUlcmWmsT4oP%0AcmfToHeCnTf2xqx7S1FmLFvLtf0Rh+PyLa/dW8+bi5ZF5+gHT1kosiyjKnIGLxFCkalImQmU1vTO%0ActpaxqVmXOUMzqJUYNN7nBDJCE5JjreG4AKZgmEAWYCSkjrzbFrHeW7wTjItBcvec/e8pbfgfXJV%0ANS7S2vCYmZeCUMpk1n0gU4G6SI37B9axNQHrPVenJdYlive9dc/gEqtOE3FAVQiyXCJJwUcJyKRE%0AicibiwbrkzdQrj3dU98ERXKTEBJkTFbyffCUOsmJS5V6ZgGPwqO1plARG2G5Hrg8qiizwMnW8GDd%0Acbz2bPrIpUnOtCrojWM8yvnUYc269ylzGjxSOWZVznykmVY5LiSzwc9dndDZxAR99eGGFy+NcD4S%0AfGTZWeo8BWstk+rEzb2an7g55+6yY1bn6B3hoRneX3byftVOvkPZ5MLa4vuKj0ou6nkD038A/KUY%0A4/KdniSEuAHcizGG971nF3gm3o2y+TR7xgV4uB64s+i40Tuu7dWJsrvqU3tKwHawrHvLeWMwAaal%0AYlYnZlou5ePs7dFr31t2rAfH3iinmkl67zHWcTgU9MaSa2hNTKyvmMRSe+epg6TKFUrkLIcGsWuy%0AFEoSQ8C5RKLINWgNuUxK3pMyS7R452isZTt4jjeCwaSZJR/hwcqhdkSJXCY6to9p++BSkHA+KZ4T%0AAmWRBGU3veVkZchVxISIiClT6/tE/c6A/brAWI8NkboU1Llm1Rh0XlDIjIMJrJqBnU8jmsQK9EAX%0AIfOJQj84qDPJJFNsrcfHAFLQGs+6D5y3HXu14gqCGAWd92RGctYMydivt3QmcLwe+PTlCdNSM6kV%0AxytDmUkOJmPmhaJzsFfrJOQaPXvjYje/ptmvFa+eNICgGTwv7NfcWSTH2y9cnfLK8YbWJMmnTx+N%0AOWstZ41l2VkuT5MH1schO7kQev3Bx/Oy8n75PT7168CPA6+92xMv8N7xXii0j4YYi0xzuu6TlUSV%0AYYLnjdMGBFyfV9S5pu0t37i3U5ce5dxddCxbRaEUB6M8lZlay5VZSa4krXG0g0UryY15xf1Vj7EB%0AhODv/tQev/naGctO0BkIMRET9kYFVSHRKg2B9tayGiI+pnLhQSWwUVNoyY29ZOF9uukQUnA4Kjjb%0AGIyPLBpHjGGnBBHRQK4TySEC0yKVzIYA1pP8iwzUGRQq9X4aA0EnmrhWEu8jKFj3lrPWJ8KETrRz%0ApUArGKwFBPMq3wU7QZQwzhSXZwXVoFMpLwRCk5xldYR+l9RqmfpphRY4AVvrQTwiEEQ2vUeKFDxt%0AiCw7g1SKk1WP3k9eSbkU1LkiBIF1jmGwjApN3wdEjGmuyQVONoKXj2rWvSOQVMYPpWDjPfcWHZ+7%0AOmVWJxWPOtcsdvR+JQQ39ip+4oU9+iGttT5S6DTD9LX7a26ft1yf1/zIjdnHIhBcCL3+YOPDYtFd%0AHDHvA+82m2F9wDhPpvVjll5wYaf24Lm36og+8nA7cDTOWTQDt887Bhe4NM65Mi2Zlkla5vaixTrP%0A8Xrg+kHJ1XmN1oLgIwejjJeOJmlw03m+/XCNccmi++6qZ9EMKCkxzkEUHI40QwiPjeTGpSD4RFzw%0A0bFfjxERztoBoSR1oXAx4L1nM0gqLZEyyQblWhJlRdsPnLaGznqQksFaep/KY5DKdVGmE78gaeLF%0AIRAVzEpFLiOvm5AUFLSkNQFHypwCSSB2OzjmRbKOCCH1h7xLXwqpEkVdiaT+oJVMzLoCiqwgBOh8%0AZNUbehuTCKxOwUxFiAPkCvZGyZ128IFJqalGGYPzrDpLO3jcrp9WqmRyKJRMrMkIx+sB6z2TvGBc%0AZljX0TlJYwJCBq7NSo6blDFtbKTUgTuLns9cmfDKg4b9OqcZHHt1zrePG7QQaK2YTZIW3pVZwaTM%0AmJc6zRbNSrRSHI3TRYnxgW+dbMl1Gmg+GGfvq8d0gQs8Ly7o3R8TvFuJrree+8uON3duqAfjgkyl%0AK/nBeH73zhIpINeK/VHGH5w1fOn1BUpI6lLycNPz9Xsrbh5UGAuXZyUHo5wyl+RScjjOESKyah3I%0ARDq4u+xYtQO/+do5oyJJDKWykidiaY3jeNnjiMyqjEorykIhI2il8C4gFGRC7IKIgBDS1fp2wAuI%0ANpEVlp1n3RkuzyepHOZE8g2KgWYIWAtyl/2EsOvdkEp3k0pxeaS57QdUABtFElrViZq93AY8UAi4%0APNe0g2fdenoPpXQEIagKMF0qwz0a0C3KAg+IGInAsreMi5wyA6Ukq+3A+dYhVeRoVrBuLD5GtIgc%0AFhlaCQoliAgIjhglgwv0LjItFeeNS/srQWcwOMvhuKLMBJ1NFyFFpohEWuOY1BkvHNapd2Qd563l%0A0qhg1RvWvSGTWVKt6AKjTPHS4YhV75iWGZ+9MuFwnNMNjnvLAefScfa5qxMmVZ5GAnazRQCnDNxd%0AtEig2l2gbAZPrtQFA+4CHzouAtPHAO+lRPdg1aN3JZ3OeM4bw+E4J8TIvVWHEoJJlWRetkPyB7o2%0AL9h0SRT1vLEIoNAaQmDRWhDwmaMxi9byYN2jpeTWYY0Ugq/fXXN9r+S10wbrHYttatYvGsPhOKMZ%0Ako9RXWRJ2DTC1jhqJVi0nlEJUSbB1TcWLfuV3lGmk1SP1IJKKMCjdGSMZDtA2w7kuaIzjkXviR5M%0ATMGicDCpSFzyGMlyyThXTMqcusr5XFkQhWA7ODrrIEa2bQpKWYQs3w3oRqgLRWZhYzyDSaW7kU6z%0ARcbDtBQ07YBxsFdJapGyr8E7XMy4ta/ofeTqvGDTK/aqnEujwGYwyBhZtMliQ8lkAaJQxBjpBo/O%0AJDFElAClU5Dtd/2y1niikBAjSin2qidzZU3vOBgV1FmGVwovTNLeA+oiY6/KOJqWHIzzx8aRxgVA%0AcG1ecWOv4pWHG37iaMyiSzp/685RafUds0WHk4LXzxqMDwjnuTwtGax/bHF+gQt8mLgITB8DvNtU%0A9ZPtqVdz62BEMzhu7FV01hNiJM/kYwrtpjeEkCy7bQiUmUbIZKU+LjXTKgW7g3HB4ShP9NsQmFU5%0AR9MS7wN3Fx0PVh3fvL/ieDOw7Ry3Lo3ojOfhemBcKBZtktJZ9w7vAzZ4rAt0xjM4T5lJRkXOvNIs%0Ad6UrRCSGSAAcLvWaLMQQIHpOGsfIiCSqurN5f3SzMcWkTAnGuURIzbzWHI5LDkc5uVYoLfi92wuM%0AE1RaU81huTUYn17keOVQGiqtuT4rOG97mj456iIEWkliDEgpaUxSlLi3CeguIEn7OarAx4JSCZoh%0AYEyg057eOGIUlIXm5WnOqjGsesuqD3z+yphCK463Hds+/a/XfUCrSJlrfBBYm4wciancOC2SCG+R%0Aa14+ytkYy7Zx+OC5vlfiziOdcUQElU5rLo00AXjpsKY1gbpQTKqMg1HB7fOORWOZ1zn7dZ7Kmb1j%0AqDNu7L11QFUJgZaSWZmxtZ5tZ1FKcm1WXZTxLvCh48MKTPHdn3KBR3i3qepH2+NuhsM4T57Jx2Ku%0APkYmOayGZBuepHsUL10a87V7a5rB0hrLSwczlFTslYq76x7jAlorvnhrnwfrniKTSQ5JJDWFN8+2%0AbHvLdtdMf+O0ocwV+yOJFJLOBiKe3kUeLlsgYkKy9ZYCCiUpFPQ+MC4yhJBEoDEdhQBrU5bQW0s7%0AxB2bLvWEHik8DBZwUAB5DnmWLN23RhAJ+GBxQbDqHNNS82MvzJkUGe0QQETW/UBjUtmvzCVBBQTQ%0AGMOVec0So+2cAAAgAElEQVTlWUVXRxbblvUQUDJQCGhsoFSp99PtKORSJmJE6+Bs01DlJWUmkUKz%0A7XuE0Hz6sGZUZWz6lIl5IajzHCkFx1sDAYKPzEc5g4f76w4/BAiRTEtCTLI97GwlnEvHwtX9EfvO%0A87pfoyQIJdmvNW/2lhvzknVnmY8zzjvPZ6+WzOuCg7FgWmWsOsv9ZY+WcGNeIWLS2jsc58zKjBf3%0AR2id6OAhJEr5w3XPtXmZmJLW4ULkx2/MqYuLa9kLfPi4ID98DPBusxlPbx8VirOt4WCU4wPsjXIe%0ArnuON8nYbVwoxmV6rDWBz1+dsOk8mYZaZ9joeXNpmJWag0kiRNSF5oaWPFj1NIPDusC4ULx20tKY%0AwOBDElVFcGu/5vKsJEaYlhm/c3vFYB2DdYSYpISqXKBEKjlKKdjLNS4KiIFxmeFcIm/EGFEh2VYU%0AuzJanYEkMs0lDsG29yhSuYuYVLsnpebSuGDRWPIseRuNCsXrZw2L1qJF4Lwx+OAYLIzLnfyPCmQ7%0AEajeRb5xf8m0zHnxUk1rcsbR4UPEiQgiMC5yfIz44Gh8IHgoMsG0yJiUmsYEJrXGx5RZRem5t+m5%0AoSXrwXB3OaRg6wXrtmFa50xHOWCJPvCpw5rWWDwgY5KTqoqMm/s1523S4asKzZVZRYiRO2cdWitC%0AFOyXOSergf064/564OWrUxZNMiP8zW+f8ws/fo1RoWkGz/VZRdhR740PnGwGtr1jVmbc2K8fB6VH%0AfU7jUlb8wkHN9XmFj5HBeDItsTs5rYus6QIfJt5XYBJCHAKfBn43xjg84yk/RBrGvcB7xLvNZjy9%0A/eVLPFZheLDuGRea6VFGZxz3lj03JwW9C1TaYWPkR67UiEzywqzmW6cblq0h04p28Nw+b3n58uTx%0A61sfuLfs2K9ylOIxdTxp+YFCMC40p9s09/TZy2MWbU9vLI1JvS0bBXUmiUoyLhS9jWgdKTPNpjWs%0Ae0cGiQIdJcNgCaQy3ags2Q4DILHRJw04dmrhBUQf0VojpSLTgWbw1HkiZCiVhGW31mOcQ0jIVRKI%0A1Rq2Aww2EgXs1wovYLCON89aNoPncFRwbVZyMMr48u0lVS45Xg+4EMDDuBJMSo2xHgqFEpHl1rDs%0ALJkSDMZzt3eIkDQPhRAoJTiaFrz6cJ3EdonkWnHeOvJcMR9l1HnGwSjnzqJFCJE8kqoCISSfvlxz%0Ask4kCxs80zL19L51skVrydG04uF64Ct3Vlybldw6HGNc4PfvrfljnzpIZBopHtugl1ly4R3q78yU%0AHvU5iyxj0RruLztuHYySZuGODAN8ooRTL1TIP5l47/r1gBBiIoT4S8Ax8BvA9d3j/5UQ4s89el6M%0A8XaM0X+QO/qHAW+XIfpu240P3F60vHnW8OZ5u1PATnbfPkacjzS94yv31vytV0757TcXDNYzhMBy%0Aa6kynWSGtOJ4MzyWNJIyfXkjEETq7PidWOpya1kPDhOS2vnlacEoV1S5ojOQ62SyF4mUIikd7I8z%0Abh3U/KmffoEX90cEAJFKYi7CqvcYZ8kk7NcZUibtt0xpPnO5JpeaowkcTjMmZfJTQknmVZp7GpUS%0AKQKjXOCDJ5dw3tidCrskBmhtIJPQD0kSqItQ6ER2wCXmmxLJZG/wnuNNz73NwMEkxwXoXMBFKEsI%0Au/7YwShnNirwUXB/3XO2MSxbQzdYehe4s2zpBse81CAl3vsdG8/SD5bz7cD9bce3H24ZbCSXgnGe%0AemWXJwWIiJCST10e8+L+iM4EJrViNsoZF4lVeLIeEAi2g2FrHIvGoORO508JbAw0xiJFOmauzJJm%0A3qo1GBe4PH2rWsLTfcwUeCqsj2x6mwgUkfQ/LzSZEolBGj7eFfveet48b7l93j75nlzgE4HnzZj+%0AU1Iw+kng1556/FeB/5hkt36BDxHt4PjymwtkUrbhZN1zvh24sV+zt3NgfbDqaIxnlGuqfc18nLPp%0AHW+cbnmw6akHRaYVs0rjQ6A1qemudRr8FMCbZ00iGZSS3ijyUnBpWnF1WjA4T6E181HGuokoKbiy%0AV1HmivN2wJpAlUle2BtR5JLWeEot2R8XNK3A+MDp4DAenEq9pBiTMkJRaI6mZbrSJ5JnGYWWnG4E%0AWkTmdY5UknurllmVUSrFqgsMLlCXmlmpCEIyjiKZKsY0/0SEMhESE7uwTXpyCKhKjXGRbe/x0ZNn%0AlhAF3eC4VElyrSmrjNOtYdUYLIYQ4fNXJqxe6+kFDC5SqOQILBScbnpGpeLavGZrAqMisS1PW0Mz%0AQJUJchm5VGpaG/jmwzVfuDLn1tGIB6sBESOfORqz2s0pXd2rAMEb5y11oRhMpNSC443hR69N+f0H%0AW4zznDaB6/OSs+3Aw+XAj76wIys80vLbKWwYH6hy/TjzeXufUwKXZwU354kUcXfZPZYl+iQIp17Y%0AuH+y8byB6ReAfzTG+LtCiKcvl34f+NQHt1sXeBYeSQIpIRiVmruLlkwn4c3eOh64wGevjPn6vXWi%0ASwu4Nk/9hUDkdEcx732yWvj28RYQRJZkSvIj12fM65w6V3zreItzkW4IzCtN6wL7tebe1mIWHVcm%0ANUpFHqwHRqVisXHsjzJmVYZSkSpTKC25u2g5Xvc0g6e3gcF7xG6gNRdp1qgsNL0NTOqc/TojBjhb%0At7jgiTZgo6Y1kVktUALKLAmV3pgWeKfI8UQEwjs2Jilz51JQFslP6kBFWhdYNg63E8mKAvIsETQm%0AeYbTkUqr3TqNEJ5Np5BIGutZDT02wKjQXJkU+Ahn24EqT8F9PSQvLONAKAjR01ifFBQyzfW9Eeeb%0AgdNmQJACWeci95Y9P/nSPs4FruyVJGp3wb3FwINVx6qz3DioqTLNprdkQvDS0ZTPXZ7w6smW441h%0ANir5e16ueLjsuL/umBYZP3Frn9lO83Cc63SSloLBRepM0VrPuNRvOVk/6mOu++FxH/PhZuBoUnzi%0AhFM/av+gC3yweK5SHrAHnD3j8Qk7/7Z3ghDiV4QQ94UQayHEK0KIf+GpbT8nhPiGEKIVQvw/Qohb%0AT20rhBD/3W7dAyHEn33b634oaz9u8Dv+dDIA9Egh0FJwaVZw62DM1WnJvMp5Ya/m8qRgf5QTd1/Q%0AECJaSl48HCc21o7CfXOv5NKkpNSSr95dYUxSJTia5NzYr7m6V+FJqhPLzic/J6VYdgPfvLfkjfOG%0A4AM3D0ouzyr2xjnOBm4veu6etyx7z3kzsDWWSGDdOnxM1OtxmQJEplIWNc41vQmcbwwnjQOgHSKr%0AtcX6RBCQUdKYSK4E99aWRWvYGuiN56RJQ7/N4HDB0/nAOJdURY4WikyCynbMnAj7O6p55zxn257G%0AWGyA1oU0hySgN5ZVb7E+ncivzEq21pPrZMQ4qXPGRcG0TPYYeifyKtP4EIRAoQSZFuQ6ZSXW7xQo%0AXLLrWDaG+TinyjN8iGxaz4uHNdf2KvaqPAXyXZnt2rzkj9yYcXVe81M39vjMpRGTSnFpUnBpWjGr%0ACoZdye6kMXTWJaZkjAiZXifR09N1pXH+cSm3zBQ35hWZlNw6qNnfDXEf74KT9ckmxPr4sRdOfToD%0ABD4RwfQCT/C8gem3SVnTIzzKmv4lUs/p3fCfAC/GGKe71/mPhBA/tSNT/C/Avw/sA18C/qen1v05%0A4GXgFvAngH9LCPEPwmMixoe19vuKEGLqDVlPCPHxbMlelRFFcku1PnJ1WqGkQKlUijualRyOSwqt%0AWHeJ5TfOFfNao2UatpyWikmpmdQ5wOOTVecTk+7ypEII2Bsn6vHlWY0LgcF6DkYZ294wqyouTWr2%0ARwX31wPnW0MeI4t2oDeO5WCxzrPsPTGm+Zwyi5RaM68EdVmwXxeUec71vYoiVzg8QQSmRaKkRxL1%0AfFqBCQFLJAbHqNBEkWazrPX4NPyTfJykpPep9NcaT5VJxqXc2V3AvE4/myHp0x2vegZraXrLqhu4%0Ac7pl0xqW3cCq9yw7ON9Gzjc999eG1iQ5o844jkY5VamZlAVRQpaBsYFRmZFJzXrwPNj0nG16hEp2%0A9FUOk0LgiFhn2fSOK5Ma4z1aRKYjzY/fnHNrf8ThtGDZGU7WPYttMmK8v+x59XhL6z2fuTzheG34%0A2t0VPjiu75XkWrExnhhCUo/nreMGvXG4ELizaHm4Hri37B73X6LgMVkCUqYRYqKyv7Bfc3O/5oX9%0A+mNPfHiUAX6SgukFnuB5S3n/LvB/CSF+eLf2z+7u/13A3/tui99mvR53t08DPwV8Lcb4PwPsiBSn%0AQojPxxi/AfwzwC/FGBfAQgjx3wD/HPDXSDbvH9ba7xt663njrOF4nUiPR5OCW4ejx+WWvTqnzhRS%0AiMeim/M6486yI8RIkSn+6Iv7tMbxldtLXjlukndR0aG1YN1Zlo3hD042vHAwxvtAJFIIiZaSq/My%0AadUNlv1xkYZnjWfTWe4sOu4uBw7HyTm16QPLbc+CRMU82RhyrXAh6cgJYHpQU2nwXrM30rhxzvnW%0AMjhHlUmklmw7g48QfJod6k262tUZjHKdpJJCwLjIqNQs+0AuIt2O4BAEQDrxzquMusgYFSrZYSCw%0AESaFph0cmVZUuaSzntXWkheSTMOitVgXsN7RJ/EIHp2CVz2se8Moh5uziiuT1FdrTPo/lNpSZmnO%0ALMSkuJH2O3BlUoOINEPOpjVIGZnXBZNCM84VD5YNJqS/MxA5GpdM64x7Zw2DCRxMcladw8ZkNXJ5%0AnHN72fHSwYgfvznn4bIjzxXORRrjGYzH1ZFZpYmCt4wbnGwGrAuMCs0LBxVaisclvXeaqfukCade%0AqJB/cvG86uK/IYT4GeDfAL4N/BzwZeCnY4xfeS+vIYT4L0mBoQJ+B/g/SMSJv/PU+zRCiG8DPyyE%0AeAhce3r77v4/srv/wx/GWuD7FphCiNxfdiyapKwAsOwM2VLy4sHomaaBIsKdZfeWZu/JduD+ecfg%0AI0eTMrH5TjfMRjmfPpxwbVbyjYdbtv2KMld85mjMnVXHfJRxunFcmWS8eSaYlpoiL3j94YZJlWOd%0AZ1ZqXIh4H/nWsqO3jlFVEJylyDP6ztA9sg9XoBG4oDia5jQ2WS5cnno64znZpP5N5yLBOxaNxe+s%0AyqVMbMNMS3zw4N3OW0pxMIr01nGYKQYviL1hcJHlANvekq8sV/crJpUiyxQxBs6bmHT0pCcEj7Up%0ACCodqLRmbdNM0qOZLK2SyKp1SXkiIymQ5zrZeZy1Pet2wPmI1qkHZjxpRkvCdggIJWjMQK4zCi3Q%0AdYEnMi0zOuu4NCk5aS3XpxUb43j58og3ThuuHhS8dtpyZa9knGesWsO2g25wPAQergYyIZmNNOeN%0ApreeXEpuHVaEmJxel63j3rLj6rx6fNy8uD/i9qJl8pQY66P+yyMG3/fid/Rxomh/0oLpBRKee45p%0AF4D+2ff7hjHGf0UI8a8BPw38cZKo8xg4edtTV6Te1fip39++jQ9x7VsghPjTwJ8GeOGFF575t31Q%0A8DFN30spHjOhjA84Hx6fPN5inobA+vAdzV7TGjrvyLRESUGOTIOuJAbeXlHyw1KwGSzXZxWNDdxu%0AG3791QYRE/W70IJCCnxM2neXJzmZEuyNc/72K6dsCMxHBdNyxHk7cKcJlCoic83YOwYPtQbrPFo5%0ARuWU+TTnYJTxzfsDRSYZXGRcRHrjGGzABehtsq4QAVaNZ9146gKGLFBXAklilVVaMqkyTpYtmxaW%0AwxMnWRfg3qJjz+qk2B0iIezszz1E++R/3lsQOKzbKZaLVELszG4/SBbpZQ4hSh6sBrSyPFh1aJ0o%0A/oWSNJ1lr9JED21wKZhJON4YQhzIpWZaa4pMcr4d0Eqx7AxKS5oh9cxePYGms6y6iq113D1veSg7%0AFluL3OklfvbymHVr+FpnUSJybV4xKzXX5jWL1uJcoCgkN96WEWW7cu+juSaJ+I7+y/eSabybGPEF%0ALvBe8LzW6j8E+BjjN3e///2kIPU14D97r7NLu+f9mhDinwb+DLAFpm972hTY7LY9+r1/2zY+xLVv%0A3+dfBn4Z4Itf/OKHOsChdrMnIcTHzdu4a35/t+bto8d748gzRQiRPFNUSrPsLflu/imToHbCsI6w%0AO+kKXjvvEMCDVccr9zccjDVVnrHpHU1v+bFbc0ol+NbxFu9hVEkmtab0ikJLjAucbQzWOGaTEoGj%0AiYqcQO8F61Wf7CBoGZeC26cNxjlKnbPsDdtBEYLnfBvogTrptGJJt0qBkILBRu6cNygiR7Oaz16e%0AcG2v5G81icL99Afjgc5D2DiK3LHt02PPcq/sfLqVpAypUIJFE9/yWgJ2quUBEwKzKqPQYLxnsYko%0AwASQyuMijPMcQSKpNMYhoqCeCHwQnGxsEkRFcHvRMrjIwThnf5TTdI5N7znPDOvG8GY74CPsj5JN%0AxXZwvPJwA0LQDo7zJtmD/NDVGTf3a146ELy+aJiX+eMB2qcZae/FBfb9ZBoXFO0LfFB43ozpvwX+%0AC+CbO5favwr8v8C/Sjqh/zvv4/0/TQpsj7MwIcTo0eMxxoUQ4j7wY8D/vXvKj+3W8GGtfc6/4wOF%0AlMmCwPjwlh7Ttfl3F9A0PmB94O7u+QejjCvzinmZ8ZV7K042A1IIfuyFPYpMJXsL4GCUJ0XrnZ/S%0AH5xuOWsGhIBrWYZWER8sX7m94MFqAJGUuZ2N3FsMjPLIycaRZQIfdmKyzmKjYJJLOqcQ3mJj0pu7%0AfdawX2dsB4sDxpknl4rGWMTOBTYnDeB60i0nldSEkAQCrfUUMpXrNoPld2/3PFz3SVfvGQgBjE0B%0A7u1sn5GEPjzR0BrVyQpdiFSyG+eCfmds6JKkHYMF5wJNnzT+GhvpwpOg2AwRIWATDEjBQZXjQyCG%0AwGAjhQ5omYwShUj+VLF3HK86nAvYnfK4kDCrkuUEQnB5UlCX2WPm4eVpQWcDuRLYAIHI3UVLninO%0At5ZN57g6r5Ckst7TAx5vz4qA71lu6IKifYEPCs8bmL5A6ikB/OPA/xdj/IeFEH8C+O95h8AkhDgC%0AfpY0jNsBPw/8KeAXSYy+Py+E+JPA/06ycP+9pwgIfxH494QQXwIuA/8i8Eu7bX/lQ1z7fUOZKV4+%0AmvDiwQjgHRUhHl2pPpImOtn0fO3+moebgUxJfvTGjFKnIcpiJwzaOEcuJFpLooBXj7e8frahN4FA%0A5M6i5Ww7sBlMGpCVApUprkwLtJAEHaiMRCmJj4ZoBLORpjeSzjh89Gx8Ul4QgN/l0tZDqWzKZDzE%0AmAKkC1DmgpKIMTDEJ5mNJVmUa+FTkHEpgHgimz7w2smWfnAMz0iFPFDKFGzU7vds95oA7VMBZZzs%0AougsOJ8U0GOMDCku4ABCcsplY3m4tgx+9/hT6JKjCA0w0pGNcAwuMspz5pXCeIcEMq3Z9p7tYMik%0AZF4nodv9SrDqU+l20zkyJREi6dR1JqCA885wuukp84xLk4IYAtvec7wZeOlwxAsHNQ9WHd863lAo%0AxeE4586ye0tp7VFW9EGV395NjPgCF3iveF66uALM7v7PkYgLkIgQl99lbSSV7e4AC+A/B/71GONf%0AjTGeAH+SRIJYAH8M+CefWvsf7t7jDeBvAH8+xvjXAD7ktd9XSJkCSZGpd7yKfVpOxvnAaycNWgr2%0A6pxSS75xf0OpFVWhWfeW33rjnN+7veJ37ixpjKPKNLdmSW3h8iRnkqdhn3vLnsFEfIisesvDVc+3%0AjhvurlpefdDSuzSjczSt8ELQ9RYfIjY4vI/JDsJAa6D1sPWp97O1Tx7r+zT7IyIMJqJFMv97dGAK%0A0kE3eDgbYGlT1qK0wpjA7bM1UgbqUpK9/f9HKs1J/SQDe9YBr3bvI0XKhrxP9yWw8emANzFdxe3E%0Azmld6lWJp97rESzpvTSJUSiIzKocSeS8ddxfWs5ay+unLZudA+62d9xbDZxtOhoXiUQWjUECl6YV%0Ak0Lx+mnLsh0oC8XNg5pKa0Y5bDtLBEZFCiZ5psi15Mq0RAA39srHM0lvlxJ6uvz2vcoNXVC034pH%0ASu0fd+mmjyOeN2P6KvBnhBC/SgpMjzKk68DpOy3cBYG/7x22/3Xg899l2wD887vbR7b2k4JHV6pN%0Ab7m36nmw7hgXGTYkgkBjBkwI4OCrd1eUWlLmmnawfOn1cw5GOa883HK+tcyqnJevag42OX/HLLg8%0A1rx65qmLDO3SF+x0Y5BEdAbLLpnbtYPDeI9zllIrtAys/JMT9tNVtu0uxXg0L+BCYr15UsmueapT%0AWfDkSmisUh9IAZut52CSse0tmVZ0LvB2NWEFTApAw9o8ec9SpYDld4Hy0dvtZmp3at9vfa341H5A%0AyuYKkTT3nPtOn5dHJchSgtaCMoOzwRMJ7I9L8kxwvOppB8+0TIEzxMil2WinGyhoB8utgxGjUnPW%0ASK74wOeuTrkyq3i46ZnUFkQivnSDxfrArf0R3eBYdJZ2cCw2BrdfpwHrZ5TWPujy2wVFO+GCBPK9%0A4XkD078N/K8kuvj/8BRF/BeA3/ogd+wC7x1SCo4mBV9+c0EMgVwrJoVm0VhilbTscikxIeBDmvwf%0AnOe8tXzzwZqjScELBxWZlpxveloXcGEnXWPSlywTEY9glitETEZ3d9aGaQ7GWpy3lEoyhHRqX7aJ%0AUacVEJ5kLPDWk/gAxCH9HMl0kn8a/VP3wy5wRJFmlqTwGJ/kf2xIgciRnpOxy3iGRKQochAmbY+7%0AfpGQIMOT/RK79ZFnEySehti9jpCJmBH8W/e13L3WcQNaeealJ0SBcaDqRBU/2yoy4dBKEELY2ak7%0AfMgYl5pca46mOS8eTtgMljvLgkxLVp3FWkeVa4RQjIuwc7JNw9O/d3cFImW6nshX7664vldzMMpR%0A8q0EmqfLb1KKpJzO9+ZS+4edon1BAvne8bxzTH9TCHEJmO4GVh/hvwbaD3TPfoDxrDkP5xLTK5ep%0Al/SsK86n18GT+aVHV70HVYbOk1jqaycN582AVvCj1+dpmh+JELDuBtZ9GpZtO8cmk7xyHJgUisYF%0A7p81rHqLEJFlO6DYnfiEoDXJNNA5Tx5DCkoxkglJpjWb3jAMqQ+Ti9RTUrseT+A7M4vAkxO6CW/N%0ASt6OIaZg00eIDs67JI46+IC38S29nqcztb5PQULubm1IPwvx1hLce6GUluwMAwNIlcwOiyyV+tgF%0ATk36OwIp41Mk2rmPSUvveDuwNh5jEj1dqkiuJK6ILBrLlb2KQkuujnOawfHGWcN6cPzotSk2Jiae%0AD5HG9mgZkVJyOM5ZNAO998yrjE1vOe0MVZZU05vB0lvPF2/tfwf77sqs5I3ThuPNjmgzLTA+UMqL%0AK/z3gwsSyPeO9zPH5En9mKcfe/2D2qEfdDwrxe+t56t3V/iQNO0OJjnjIntLCeDpddalM2CIcdcP%0AgN45XjtpOBrn1EXGi/s1QUTqTCfK9+CZ1xl7dcZX7625v+oYBseozOiM53xjeSjg4abj1YebRGDw%0AkSFERoVkkkvKouB43UMMvLYZiDHxs/dHOS5C0xji7uScyxScIomNB+9ua/xOQQmesPQARhWIXdPI%0A9jEREnjyPj0pa/I8uWJSPMmGcuBwouiGJMDqAiiRgt+zoHmSjcUIVQYjnTKvPpnlPn7vR2VLRWL2%0Ahd1cVqZSIBwMhOAgJAkjpQTrIckshQjWRu4MSSF+0zmmtUYryctHY+ajglmZcTTNuf31FiUFI51h%0AvefuxnB/0fLqSculcZYccH1g3TiuzqqkrB6/8w/MlSTXkpv7FcVuvuniCv/944IE8r3jeeeY/rd3%0A2h5j/IV32v6HHc9K8e8uWu4te6pMkmeKN88aVseWP/rSPgAPVj035tXjdVJKTjapOS2lYNs7hICH%0A655cSXofKELgG8cbvnB5QqYlhVa4EJKZ3LTgJ/9/9t40xvIsTe/6ne2/3C3ujS33rKququltunum%0Ap223zWKDsWRbwAdbQggbjM2wCQsLfwB5EQw22BqMzWIQjLGNAQGyB4wEjLGwhY3F2DA0s/R0Ty9T%0AW2blGuuNu/zXs/Dh3IiMzIrMjKiKzM7KvI8UyrjL/+aJiHvPe973fd7nuTbkZ+uW+61jpWu4vTfn%0Ave2CQW4o60hgmNUtrQ3UFiYllJlktQsyWCa1w7YxGDgPZdvQM9A0sWQnBUdR6LDXclgmOy+4CpyA%0AtnQU9uTXPqSHH8asQ0aeJA7RaikRyi2o1nHtj4PnAatPAoNutKs4KP1HAurhj6+IvbPD3le16I/l%0AAbpG4Bde8t1MIxBcGOT0jWKYG97ZmaOVZL0fSSnb45Lv35vy1dcNF3sZ7+81rOQJk7JlVhVY6/ns%0AxQH9PGG96xiXLdZ7pmXLWiclN4rWBXamNd1Ef8SLKQCdJG4HErE84X8CnGZObIkn46wZ06PK4oY4%0AF3SNKIa6xBNwYopfNDTOMeomD05YPio+54mmtg/UoQ+DmRBx62vaaHc9q1r2ipZUgRKKtY0u08py%0Ab1IxsPG01jGSm3tz7u4X7M1rbh+UWBfoJopZ0TKpW7zzlAtTu3kT8HYhCaQEtYOidTjnsC4KkEoV%0AGXKJXJADQgwQKjxcFjtpfuiT4iCADqD8kwPeo72iw2xm5kFPWgr7YG1PKuUdvk4AkgDjeVS1OCnL%0AO87eexSOWIqkCiTGcWElxxAAgfWeNy+tEoKnlzbgPJWN6uyZUUxLy+39glnlkALe2OgxLRsq69ka%0AF1xf75JqRSdVIDyrnZzv358tSsNwaZjHvtMjAWd5wj9/LEkgnwxn7TH93pPuF0L8aU5QS1jiYZy0%0AAaRGkSh1pNhgXax/mWMbRCLlQw3qsCjHJEaxX7RMq5bgPeMm4AN859YBWaZ5c6NPslCH/s69CUXd%0AopSk8YFpZUmU4Hv3JggBWgga7yirlqq1BBeDTqRNC+rGM/ZRXcFoQTcRpEazM21xLlLAj2cmxxFO%0AuO88YPlkWdjYxpNVKsCFOFz3NHhiMKpaPkJPP0TLg9KfWnx//HfgiFRzF2BeNvTzhE6iI+HBCHan%0AlsSxFpsAACAASURBVEEqqV0ghEgdz43kwkpKbjR7sxqpBNdHHRIV+35Nm7LZT7E+LPQHo9nhsJNw%0AdZQzyBN8CFGU9pGAszzhPxu86iSQT4Iz95geg58iOtr+xDm93kuJkzaAK6MOa72Ub90+OHKdXesn%0A1ItM5+JKhtYPhDW99Qzz5KjHNClbdCXJE0XTtBSVZRo8l1TOMNfMakfjPGXt2BykvLNdkGnBSm4o%0A6paDoo3MNmexQjDopkgBRVMgHWRa0PoYcga5Yl46AgEp5FGT3VmODPg+bWgBwtP7X8dx+KM+KSim%0Ax56TEYPZ8RJfomPPado6lPakRnJlJUMi+dHXRny4V3JvXHJvUpEqwXo3YdTNyBONDZHVd3dSoqTE%0AB3hjvUcIcHO3IDWSH3t9FIkejSPRinLh3/W4gLM84S/xIuG8AtNnz+l1XnqctAFkRvH1N9aeyMo7%0ASULGhcCbaz3e2Z7y7s6M77spVW2xLrA3a/nZd3Z4fb3HpGypnWO6b2kbSyIT1nsJvzqruLE7o5ca%0A+qkmkwIRAr/h7XWu7ZVMS8tB1fDh7pw80ax2M/LEsTdv2Oxr1vsJZd1we88e9V9eNBxrdz0WLQ+s%0ALc6Cx72uAUwCXQHbdSRAiEUfzAO9VNBPBUUbGHUSVjoJPS3ZmjSsdFKcjbp4r611uH9QUjaeLFE0%0A1h9ZV+Rast0GLg01qdasdiNZZrOXMOgmyKP3CEdSVk8LOMsT/hIvCs5KfviPH70LuAT8NuAvntei%0AXnactAFoLdHHOjEScTQ5fuSFc+y6w2lyrSVXRx3+9ve38C6gtaabCXZnDd1M8d7WjI1BGll+WWC/%0AbJgUDTvziu25pZ8ZEq25P62REjpGcXNcsjtrGPVTLg8z5o2Nxn9li1GKlVyzOohGggCdDET78GDs%0Ai4LTZkLnuXRLpIcfMgMRsNoTSKXpJ4p5G+jnkqT10dbdB1SimNeOWeOYt5bNXsr3t2esdgwbA8Mw%0AN3xva8b1UYerqx1aG2utzgfuTyt255EafmWYRWKMijNJfnGQOVSpX2KJTwPOmjF96ZHbnmgb8a+x%0ADEznipNo5YmS0RLDeram9dFjg1zzmfUud8YVB2VLbjSJsnE2xscZIyc8b272GfVS7h9UNHejqGhZ%0ASyZlTTdRUc3bOu5PKoaZ5vbenG8XFonHeknRNEgh6KaG97ZmTOaWqnnQd/mkOE1286xf87A3dBo8%0ALks8tN2QwFoOWimEBOssSWrodxSb/ZTb+zWBQCIVCkE30azmmp1ZHUkKLnB5JSdPNBdWUlofWO0m%0AUfbJBnbLhrn19DNNkkmKxkYSivVMqpbdWcNa96MaeUss8aLjrOSHf+hZLWSJBziJVn5jZ06iJa33%0A3NuvuDzM6Hcik29/1tBJDW9tat7bmVG1jto6VruG0kZ1glnRUreWTCsu9FNu7c35zr2GaRtLc0pE%0A8zslNLPdki2lIj1dSAZGUErPVhUb8Z4mMvFE3ICf1l5KOF3gOmSznSdOG5QOaeWSB8HsaUHtaa8d%0AB4oFQUgUAaEUmdSs91NeX+vxI9dG/MKH+1SNJwBrvYT705avXBvQTRPK1vL/3dhj2E353j1BbjRv%0Ab/bIjeb93RnrvXThMRUYl+2R39LFQcbtcclra53oJLxUHljiU4aP1WMSQmTAW8TP5rshhOoplyxx%0ABjxKK5dScG9Ssd41TGrL9qxiv2j40tUVulkcI317s8ev3J2gpKSxjqurGSEILvQNs8YxyDXv7RQM%0AMsV+0bA9qSJLb8G8CwGsDWAstoW6sdRtbNJvW8hTSI0EES02DurYvzjNNtdwukzkWUldDjRMnvKf%0AHwalQ5ICfDQwJYvbp5UtAqKquPF0M00/S/h1b6/TtB6tJWv9lK9cG3J7ryZNJALJ3rxGyagGPqky%0AWlvSSzVCRIXzewc1mwMIQXB9tctB1WKkoF6UfA9LdoeivvBR5YEXyWF2iSVOwll7TAb4E8Dv58Hc%0AZC2E+LPAHwkhnPeB95XEo7TyadFwfxKDUQiByYLg8Mu3D3hrs8d+0XKhn6Kl5MeuDVFG8u3bB1SN%0AZ1pZlBC8t1sw6hjuHlgmZcMv35kyq6JVYKIUkyp6HGklkdIxK6NE0GxRq5oWMEw86ULJwNoHKtqn%0AwWnKY4fPOUs57TSYnvLFjs8qmWNrWMj9IYCOgcrGoOx5/M9/aK1RtKClQygwSlNWjkHHcHu3PCrD%0ApknUyxt1E66uZWz2EzZ6Kbf3S0a9FK0kQgjmtaWbKq6OYiZECIgJbB1UCyPBaDR4b1Jxf1KzXzRc%0AXIkOtodzSUtx0SU+DThrR/Qngd8N/EvADwFvE60s/mngT57v0l5dHLcPmFYt96cN6z0TT8YLt7pU%0AS5rW8a07B1wcpOQLy4K59UzKKEEzqVrujAv+7nu73NuvuLFdIEXg5s6UurEoLKmSTEqHdXE2JwSH%0AcDH4HJn0LdZVN1FmyNkHmcOzwHm/7sfJxNpj1zmgoxZuuoug1DdgnpBsCCCXkCr4oc0ub22sYCR8%0A8/YBH2xPCTJwYZDSesiNZLOfcXGQk0iNFrHfFwQE7zFKomU8sBS1I9NqwbSTXBhk/PCVFX7LFy7w%0A9mafcdGipeDyMMP5wM3dgtp6Lq5kAOdmcfGiYGkt8XLirKW8fwr4fSGEv3bsvneFENvAnyeqji9x%0ADjikh1fWIRaOqr/w4T7z2pIoxesbOUII6jYqREgh4rxKY9FSoqSIfaPEsNa1FI1nWrV8uBelhEa5%0AYreEvaJBCBhm0M00e6VF+ihMqkMcsjWH8kI+irIaA50UxsUDsdIXFedFY1cKusSSpl4oYlRPqA90%0Ak/g3yxPNWi/FaMXdScA2sSv35kafaW1ZyQ0hBBrrscGz1kv48vUhnVQz7Cb8H9/dYlI2IARvbfRY%0A76cEAZn+6NhB6zxlG3URfQgYJelniivDnNSouIG/wOKiZy0xLrO/lxdnDUwrRNO9R/EuMPzky1ni%0AOKQUZFphQ2B/1rDWS9mZNHQTyIxmlBnuLdh5WklGnWi73bpoz91JNFvTmqoNBB+tyLenDbOqYbdo%0AcM4jF0KivTwjzwStDyRSoKXk3kFzRAE/fKPohYOs1Q/mcl5knBcNfNJE+wwZot367uzpJ/T1fkIv%0ATbk7rUmV5uIgZa+0jHITVT+0ZGdas9ZN+MKVAbnRCCHpJhrn4xDt114bEQikOppFOv9AueHRsQMR%0AYHfWkGlJJ9FUjeWgbI+ef97SQ+fZqzprkFlaS7zcOGtg+iXgXwX+lUfu/wPAL57Lipb4KBYZUyfR%0AfP5Sn8p5hplBa8UXLg/YmlQcFA2JUXzlajwfbE0rPtwtaGxgrWPYmdVMSouR0b6i9uKoXKcFeBFI%0AlaaTaPJE01qHe0Sx2xF7Tgng2hdzoPZZoghQlCAJTw3ITQuDLOELV/t88+YBk6bFBcV6J6VwATtv%0A2JpWNK0nUZJfuRNZdp+71Of79ydszyI1fyXXpEbhQlRpPyzJHZ9vO0QQMOoYZrVlVrcYJVnrJoTF%0AU85Teug8s5WPE2SW1hIvN84amP514K8JIX4L8PeI+9WvBy4Th2yXOGe4EDBacn2te6QoPq8tl4c5%0ABHh3e8p370abikQrPnepz7CTstnPeGOjx+685sZ+yUFZM+okfO5yj7/x7fsMM4ORKbkJ3NotCD4g%0AJFwZdnhne0JZu2iu13Kkvn0YiM5jZunTjKcFpQzIMjioW+7t1fzI1RXe2S5oneXm3gw8vHmhR24k%0ArQ2sdlMuDTPKxvF3f3UHIQWdRLHaTShbRyfVXBnmGCVpnOfmXnFiQGitZ79ooyeUEqxkGq3UQxnR%0AYYm4XZw6zMcYvD3vbOXjBJml8OzLjTO9K0MIf4dIevhpoAcMFt9/NoTwf53/8pY4/KA1rUPKSPXV%0AUpJIyd1xybtbcwaZxmhFZR039wuECGxNK27tlwyyhB+5OuL6qMO0cXzr1hjnPUp6rPcIqeh3DZdX%0AUoZpQuM8s9Ixq2BSRxXumvOfL/q043G5QVfBSk8y6mSkWpPlivvThkQLfJAEAUJL0kSzN2tBwH7R%0AsDtvuD+tqVpHqgSpVkyqODB7eCCBx5MXvA9sTWsurWQxw/KBe5OazX76kWDROM/dg4rb45KbewVV%0Ae7bc90EgeUBH9yGc6PV0GhwPMsCpgsxxgtC8trQuLIVnXyJ8HKPAO8AfeQZrWeIENM7TOs/tycJd%0AtJ/y2nqXIKByDgQYrRCiJTOK1kZF0tZ68kRRt1Hi5tZ+RescZe1xQTCvHYkKjIuAkYrdWUuZeDwB%0A56OczvIj/ng8LmtqHMwrT6otWRCkC/teqyWXR4YLPkVKSaYXM2pIUqNorOOD7RmrXYMNcFFJXADn%0AYgBQQhwFBCnkUSnPB38UEKz35EZxaUVF9Ykm2qI8tO6Pke082ks672zl45YYl8KzLy/OHJiEEB3g%0AR4BNHsm4QghLT6ZzxOEm0ks1g01DbR0hRMdRgEypRRCK99fWkSUS6z1GSwaZobWO7VnDasfQOE8R%0AGnpG0baOqomyEJ+/NODWuGJWNSQ6yufAsxt4fRlwXKXi8ENwaB1vLRSVZZin7M1rGhvt5b2J0kK7%0Ac0vVWowSXFtPSZRkZ9YyyDVvXxwwKS0f7M5ZyQ2vr3WORFjxsbe0NamOsudRN3loPkkJQWIko9yg%0AFgHtOM5aNntcL+m8bTI+bpBZCs++nDjrgO0/Avz3wNoJDx8q+i9xDvA+UFmHc55Ua9rFqbRuHZOy%0AWbC2NNdWc97bntNYS91YXK54b3vGei/jjY0O46Lh9u6U3VlD6SxV4xjPG7QMSAm5lozLGomnsJ42%0AeJpl3e6pOK4OIYg2FzWRdi8EJAaqNv5O317rUblAJ1EUteetjQ7r/Yz1bkKeai70M26PCyQSrSM5%0Apaodb13sHbnKHmFBhIHFv4GjMt6FQRr/zo2lbBxfvT76yAZ/lmznSdnVs8hWTgoyS5WKVxNnzZj+%0AI+BngD+8KOkt8QxweEq13vPhfoH1nrLxlI1lXNbMase0bJFC8sXLK/Q7mv1ZxYf7Bd++M2WYa0bd%0ANJZ7ZOC9Bblha1YxnlkaD5v9xcm+bbg/a9AKigq0iuyuZbr0eAgeZEuChfEfC3Yj0Es0WapJZGA1%0AMyij+dHLPYKAtnW8vtnl8koHrSS39kqsD3gvkDEBZm9ec2GYcnmlgw/hKBicRIQpG0fj43ujWPSK%0AtJIMUn1Uxnt0c39StnP8uU/Lrp51trKcU3p1cdbA9Drwjy+D0rPD8VNqqjUCuLkzZ32QMa8aPtgq%0ASIwk0YrGWn7+5i62tQQkrXdMi5b9ouGgskzmLS2BnhHc2CvZn1pyA8rC3jRurgaQCghxaLS1D07k%0AS3wUi18VEkgl1D4Gp24CuVHU1lFZjwuWXj9DSYkWgSQRbHYyytYjEdw/qBBSsN5LeG21SwAOihYf%0AAiLEYWl4OBgcZjveh4eyHY1gdx7nl3qZoWose0WLCI/f3E/Kdh597mY//YEx35ZzSq82zhqYfpZo%0ACnjSkO0S54Djp9TWeRItGfVSLvZTGuuwfkpdO0zrqNqAEYGAoA2etvHoRDIvLZOyRSpoG4cSAiEF%0AWkedN72Q0pZwNOPifMyWvIN6mS09Fof8NQ8k/oEaeT+VGK3QWuC8oJ9qRh3D9rRhWll6qSFTmkQL%0Avnt3RiAghOBHrw+RMrLwXltLaBcSRK2LpAbvwlEweFy2I6RgrZcwrx1FE+9f6yW48OTN/Xi2c1Ig%0A2JpGVt/WtH7uluvLOaVXG08NTEKIrx67+Z8D/74Q4jLwyzzCIg4h/Pz5Lu/Vw/EewPGJ/dZ7diYl%0Ad6YlwkM/M8wbRy9TSO+pnUBJwbRqKUqLCAHrPLUNNG3LrGyxbcyKpALsQutNPghUVfNAOXuJJyMB%0AvATh4+9rXnkS02CDIBDoGM24stH5t5dwdTVjv2h4b2fOa6sdNgc5Enh/Z87nLwxiJhSiwsNaN+HO%0AQUXdOJSSbPbTyLzzJ5MEvA/kRtNLNEIKgg+4xR/xtJv74wKB0fIHwnxbzim92jhNxvQNHtjTHOLP%0AnfC8JfnhHHD8VOyDZ62XoiT83Pv77ExrdIingUnVIKUk+MBnLw+5uTuPWZIPrPYSrA/0Ms2NvZLG%0AwbCbkhrLwdxRe0gTMDI6rRZtPPk74hvC8eqpOpwWXRV181IJ5ULMVsj4O5y3MMgCWSIpLChnuTLM%0AcQ7+zvd22ewbJoWDVcG0soy65kis9aFMSEq+en2E0fIjppCb/RSj5UNB4qH3jPVHmY1R8tSb+5MC%0AwUnZ1bMOVOepUrHEpw+nCUxvPPNVLPEQjp+KRYB3twOrHYNRcFDaqHEnA6PM8L3tOXcPSvJMc32j%0Aw6z0SBFoGo/WgknV4mzcWDqaKOyqJFmiuLVf4X1UzpZEuaHAg+C0xANIYpZkFPQTRZYqynGDUpCo%0Ahf+LjSK3m1mCEDDIDDvzlov9lCAFeWKYtZ6dec0qCYkSrPdSMq3QJ2Qm3gduT+uj8tq8avn5m/tc%0AGmQoJR8iAzyub3Tazf20geB5EhKWc0qvLp4amEIIN876okKInwF+PIRw92OtaomjU+phr6FsHa0L%0ArPdSbo1LinnLtHIMc83OrGGzm1JWjkQp8kQyWE24sTPDOVjrpBzUjqJuEFKx3s+wPg7nKh1tHJpF%0ASUqJ2Gty9tnZWnwakQrIkvh96T19ZUiTWCIoLSDjrJJU0Ek1RimGeYInoEUUxx11Ey6Ncg7mDVpK%0ARp2EL1xZeSjzOZ6ZHC+v+RDYL1ukgDRRCPgIGeAkltxZNvenPfcHQUhYzim9mvhYDranwD8I5M/o%0AtV8pqMNyipDszooovNpatJF0tWGtl7I1q6h8ILGBbgLTyuF9zbhoWck0loAnKoz3MknXCG7ut3Ew%0AdNFngkh8kET18GXG9DCMBq0lmx1Dv5twaSWjlyve364QOHKjQAe0VrQu8PpGl46RBKJC/JeuriCV%0ApLWOi5dW+KHNHpWNRo7z2p2YeTwq1dO0nkSro6BxWlfas2zuT3rukpCwxPPCswpMS5wTGuexPjCr%0AWxoXGOYJb2z22Js1GCOZ1m3MrLwjkYZeKunmht1pzd40DuKmmUZWntVOTjfT3J2W7JXRh8n5KNIq%0AQ8yWmkXTfMGPeGWR8kC49jBcKO9xHlKlcU7yxUtr1HaXrYOKTqJZ6yZs9FOUknzt9RFXRjkrqWFn%0AXrM9adjsazbXOry22mVn3pBoeUR6OCnzOF5esz5mzpsdg5TioR7Q8yqvLQkJSzwvnF1a+GNCCJEK%0AIf6CEOKGEGIqhPgFIcRvO/b4bxZCfFcIUQgh/pYQ4rVHrv2LQoiJEOKeEOIPPvLaz+Ta54EnOXAe%0Alk66qeZHr4346rURK7nmMxsDNgcZPsDerMZ6hyS+TuNhd9qwNWnQWnBpmCNDYN5E+vjVUcrVlZyL%0Ag5RhrkhNNANsABtiyaqrX20WiySyFw+/NzoSHIKUeAS1CwQZyBLB3/f2Br/1hy/y5oUer693WOlk%0A/P2f3WSzn/GZjT4r3ZR+nrDaT7gwzHhjvUeaREPHrWnN7XHJ1rSmbOyJIqiH5bXX1rp89foIJeVD%0AoqXw/Fxpn4dw6tKRdgl4vhmTBj4EfiNwE/jtwF8RQnwJmAF/Ffhx4H8B/jjwl4GvL679CaKN+2vA%0AReBvCSF+JYTw14UQ68/w2meKp510D0snuVHkqeYzmz0uNhkbvQStoL4zJVuT3DsoqRvHh2VBluqj%0A07tWgkGuuTOuSI2ml2pau8iQhMS6qJkXiP2llmg2522U13lVEVhkkiwyRwu5EXgRGXfee1KpCUHw%0A5ctDvn3ngE0f6GcpKx2FIhr6Na1jr2hxLoqr5kaxNa25PMiOBmIPDf125w1vP2YvPiyvGSW5btRH%0AXGufZ3ntWRISlkoPSxziuWVMIYR5COEnQggfhBB8COF/Bd4Hfgz4HcC3Qwg/HUKoiMHkK0KIzy0u%0A/2eAPx5C2A8hfAf4L4B/dvHYs7z2meF4I/lxJ92jSf8Q2OinNNYTgsAHqNvA9bUO672MQZ6iteKN%0AzT4SwYe7cxCCPJFMimit0E3i0ObWQcH2pKRpHUZ5lIxSOuni/2yIyuKvOg49pxyLQNUGdFD00pQf%0AvTbk7Ys9pnXLN28dsDevKRtHL1W8sT7AKIkgUFvPvXHFr9ydcPeg4pdvT9iZlTQ+WqgjBEUTrS1W%0AcnMq2wgpY4A6DAgfxzLik+LRNZwHTvN5WOLVwXMLTI9CCHGB6O30beCLRHdcIAYxorrEF4UQI6IR%0A4S8du/yXFtfwrK49Yb3/ghDiG0KIb2xvb3+cH/khnMbT5njpxPnAhUHGj1wfcmXYQauoLlA0jhAC%0AidJs9BN6uSEzEikDe9OWcdFEQdjWMy4a2hDQShCEYKewFG3sKy3JDg/w6Fa4mD9GqYCUnm6W0Enk%0A4rkegkAJyfs7c97fnhIEXBrmXFnJKRrLxX7GsJOwP2/4xgf73NyfE3xgo5uw1k1onWdctNwel2f2%0ARjr+HplWLUVtGXXMqa59kcpm5+3xtMSnG8+qlPcngL3HPSiEMMB/C/xXIYTvCiF6wKO7/QHQJxoS%0AHt5+9DEWjz+Lax9CCOHPsRgs/trXvvaJPy2nbSSfVDqZlS1F3fL9rTmzsmFaOV5bzRAiZkupUmz0%0AMjIteXdrSqIkB3VL6wLbk5qi9XQTSddA3TzoMS3xUWiiUrhRsN7NuDrKmVY1725PqaqWu4DSkroJ%0AbPYTrIe31nt0U4OQglHX4HzsAyVaopVhe1phrSCRDbX39DPNlVGOluJj0a8zo9jsp3ywM2N71hwZ%0ABL623n1sKexFK5stiRVLHMfH8WO6BvwDnOzH9GcW//7JJ1wvgf+GuBf+/sXdM6Ib7nEMgOniscPb%0A1SOPPctrnykOT7p3xiWzskUoweVBjguBpnKUzpHIaCJ3eGpUKtKC7x6UKKlY6xr6mYa9CVuzmm6m%0A6SeaNy50sa2ndgGjBIWzlI1lVjpyI2itZdIGpg20ywPpEyGJChm93NBJJfulpZen1I3l7qxCC8n6%0ASoZRgbK1dDOJWvxttRBkRiNFwDqDEHB3XJIbDUYwzDW3xxVXVzvoBdviaf2hk2jh3gfuTyoOypZu%0AqpAIxmWDGUteX+u+EPNIT8NS6WGJ4zirH9PvAv4ikUm8zcNVjwD8madcL4C/AFwAfnsI4VBr79vA%0A7zn2vC7wJrH/sy+EuAt8Bfgbi6d8ZXHNM7v2ib+Ic0TdOu5NIh341l5JogW/eHOM9R4lBZdHOSt5%0AQqriqXi1l/DB3pxp3aKkpK4apk1gVtVsT6Pv7M++u8taz7DRTbg1Lri1W8ZekpaUbcN+scyQTosW%0A6GWKXqIQSjLMNJmWaK1JlWJcWerdEm0En7vQY62bH9lNaC354SsrfOvWAftFS9G0dFPDzrSmlxry%0AfoaWEmuj+O7TsoTHZTkuBGa1ZXv2gILeSWLAOY0unhSCxlpa50nlDy5rWio9LHGIs/aY/hjwp4FB%0ACOH1EMIbx74+c4rr/zPg88A/FkIoj93/PwE/LIT4nUKIDPg3gW+GEL67ePy/Bv6oEGK0ICb888Bf%0Aeg7XPjN4H7g7LjkoW4a5oXUwKWv+7js7tM6TaYXz8Ivv71PULbmRbE8rvnX7AC1gXjv25xU3duak%0AKlomlNbTuIAPnnsHBe9sz8glCDx1ZSmbBueW/aSzIBAdgkWQtK3n/qShbC1pEodnB6lm1DPoALkx%0AfOFSn8yoo8b9sJPwa19f5UtXBnzu0oBUS+4d1GzPKj4cFww7Ghd4Kv36SeQAEWBcRFWI6G4c2JnW%0AKPl0XbyqddzYnXN/Un+sHtd541kQK5b49OGsgekC8OdDCGd+9y7mg/5Foi37PSHEbPH1u0II28Dv%0ABP5dYB/4dcA/eezyf4tISrgB/J/Anwoh/HWAZ3ztM4MLsfEsZXQslWLhWltbEq0IxL5GEIKy8WzN%0Aau5NKt7bnrE/b5jXLTd2S3ZmDVJo+plGCUltAyF4qtZzUNbs1oHECIIMCBe9ln5gjJdPIXIF1sNq%0AL+HKKGfU0+zPGlIJw45htWvY6KSsr2S8vtEh0QopBY11tAumnFCCXmp4bdRlvZdyYZCipCQQSJTi%0A+qjDtdUOV4c5aqGR9yieRA4IAtZ7CaNuwqxpqVpPPzNsDp6si9dYz83dAiHg+lpnETSfPRPuRSJd%0ALPFi4qw9pr9G3LzfO+t/tNDce+wxKITwN4ETadohhBr4fYuv53bts4QS8WTofRzWbFrH7ryhdJ7t%0ASRkVwoPAW8ekasiNYn9e88792DZb7yW8udlj3oyprKWyjrp2pKmibi1F3RI8ZEIi0RjhqHzANY94%0AlSxxhEP23SESoJ9IuqmkXvgiSQROgAsxG7k6zDHGELyjaAJ784p547AOjJJcGuYxO55UhOCZVJaN%0AfoIUgqurHerWEwS4RUb0ODLC08gBeaK5nmmur3awzhMQdB+1ZT+GzCguD3Na5+nnBrl4nWctMfSi%0AkS6WeDFx1sD0N4CfFEJ8kZP9mP7qeS3sZYeUUZWhcZ77BxWz2jLspHz9Mzm/fGufewclRikur3eY%0A1Q7rCpyHYdewNW3YKy3OWi4NUmZ14Npqjw92ZrggGJcWoxUueHZKS6pBKoPRDdZBGl7tAdqTYIBM%0Ax2HakniC0iLq0ykJRdWwM5V0UsUgN3zttRHvbs8Zzys6UjDqpNSt43/7pXu8vtnl+lqXEGK5NgCX%0AV+JQrXMNW5OaL18bRtdgIRCBx5IRgKOey5PIAQ+sUgJSSC6dgjhgVHRC9j4glXjmTLgXkXSxxIuJ%0Aswamn1r8+4dPeGzpx3RGZEbx9mafK8OczUFKN9MUlWXY1by3NefaKOf19R439ubc3itofABhaF3A%0AukCL4GK/w5tvR+O5G9szvvnhHu/raBx3ULQclC2t9Yy6gtpFavgyKD2MDNA6/m4GHUHuA62LYrY2%0AgJISFwR7RU3jDXlq6GYJl0eB7UnF7qxFCsH1tS5FYukmmlRK9suWbqKQQrDSSchTzWo34dZ+bZW/%0A8gAAIABJREFUSWs9ghhcgjjZ0G/eWHZnzUPZxePIAZlRXB3mNN6TSInWTy/YPm8m3FIEdonT4kyB%0AKYSwbE+cM6QUdBKNQHBrt+D+tMY6S54oRt2U+9MaIxXj0jIpLRcGKZlRHNiWqrE0qeLmXg1SMi4t%0Ad2ctd8YVrRM01mNd1Hnbn1siZ2+JR1EBqYXVjqCTa+rGExKwrSMEIDh6iWDQy+hqjXOBD/Zm3Nmd%0AExAUdUOZKn7u3R0ur3YxqkZrSccoBqlGLUpvWskj5tnlYY4SgiCiDNSjZToBbE9rUh3N28vGcnu/%0A4LXV7ol/xI9bInueTLjlrNISp8VSXfwFgPcB5z3z1nJvXDCtHc57zKLRfWWY85VrQ97bmTGet+SJ%0AoptoPnepT9F49qcV79ybkevA/XFBkAHtAqWP2ZHxD2quy3bzR6GJe/2kDrS+xQcwWmJ9zKSy1OCF%0AAiEQSrCSa+6OKySQpwqlEnwQlM7TWodWkqZxzCvLV6+PSBYsvcOs5NIwJwC3xuVRIBl2DOOiPXrO%0Aej9le1ozry3fuz/F+UDZuMji7CQPBZ9PWiJ7Xp5Hy1mlJU6LjzNguwr8VuA6sT98hBDCHzundb0y%0AqFrHrb2YKc0KixCCa6MORWu5N65weDZ7GXXrqRvHzrQiEOhnCYmWhIWO3l7R0DoIQSCDorAOJcE4%0AyGUUbl3iZNjFFy56Uo26EqUlRiqCDByKDyUCPrPe4a0LfaQQ7Mxr7uxXdNOcewcVa3lCohQbPUNj%0A4/zTnXHJ1VGHSwsl8MPDxs294qFAMi5arg5zguAog9gKFb9yZ0InjeXA/XnNjd2CC/0MxAOjwE9T%0AiWw5q7TEaXDWAduvAz9DPIhvALeBS4vbHxDnnJY4JQ5PuqmRdBLFuFhsKs5xUFoyA7nSFI3l7qSm%0AnyWs9h1Vbbk9nkd7BiW5sGJ4/2ZB27ZM6oayXAiPEjfc+TIonRoNoGXMoKLVhWalnzJKFI0LtBYu%0ArXRQUlA5x83dOSEEpBRcGXUYdDRZohhkinHVcmdS8u27Ez53sU83NVxcySIl/HGBRDxwox11Exrn%0AyUIcol3rp3gPrffkiT665tNWIlu60i7xNJy1Z/SniBp3V4il+X+YmDl9A/jJ813aywlrPZOiYVI0%0A1K3DhwCB6HbqA631NK3l6krO5iDjwkrO3UlF1VocAXygnyes5QkeQVE2vHdvTlHV3J2U5EZQE/84%0Ah0Z/y4Ha00MCqHhQGPY0Ilhc27JfR7mfUc+glcD5wPak5e0LPUJgYX8OXa25sVuyO29Y6ySRNi4l%0As9qiZMxyjveUICqCt85ze1zy4V7Bzb2CqnUMUsOllZxRrrm0kiGCgBBf73jweR4+SUss8Txx1lLe%0Al4F/LoQQhBAOSEMI7wkh/g3gvyMGrSUeg3HR8P+8u8N7O3MC8MZalyyRvHt/hgca6+mkilt7JR/u%0AlRSN4/OXBpSNQ0q4fxA3rqJqqV3gykqgtI6qbnlnp2RSNtTtg1mcZT/pbMgEJAqCd5SNoPUgpKCx%0Aggtdw7CTsT9veX9nTq4lF1dSjMqxCIILXB7lGC24sV2ilWBzkFK2LVmiCcRg1IY4t7TZT7lzUCIa%0AFwNIgFTLo4znsEz3pasrfOv2AVXR0k2jgny9CErHg8+yRLbEy4SzBqbjEmv3ieZ73yGKoV4+r0W9%0AjLDW880Px9w5qKIXD4Jb+3Pu7JdcW+vSTzXz2nJzt+DaKONbd6eoAN+5N+Pzl3rc2J2TKkHTOPbL%0AlhDg/d0p07JFSoF3La6FehmNPjaMBC8gIGicJUtSvJUIEUi1IDVRpWM8r8mGOUoqQgg46zmYN5Rt%0Ag/OCEKC837A3qelkmvUu9FJ9RHRorWdrGkn7AVjtJuzOm4dUHQ7LdMNOwtffWKOy7mgo+7AP9Wjw%0AWZbIlnhZcNbA9PPArwG+D/xt4N9Z+Cr9buCb57u0lwuN99StRUpBomNvwYWA9YGLoxyNoN8xfLAz%0A56BySAS9XDMpGuaVY5AZrq12sQ6s90wbCy7gRDSlswjqpXfNx4JkMYDnoZscZpyxXHdtPeNgbtkr%0ALFrVfO6iYb2fcbGfcX9S8537U97bmuBDQMwVFwYZa72UTqLYmdV88cqAWe2pGh9LbIOMrWmNUYI8%0AMVjn2Z03CHhsj8iGwM4j80zGLCc3lnh5cdbA9Ed44FX0R4kCqX+WGKh+7zmu66VDtLDQeF/RWAfE%0AjUdLwb39km6qGc8bJnWLFAHwTOuWxGgOyprWBYyClY7h7oGkn2oa61FVw7R2TAt/1FNa4mzwQCJA%0ASuikCVkqadoAQlCWASklRglWOorGB4wU1N5zd1JirePCIGrcvbczp7KWPMnJEslaP+G1tS6d1DCv%0ALVeGecxuP0J88Kz3U3ZnzUdo1Eu1hCVeRZx1wPYbx77fBn7bua/oJYXWki9fG1I29qEe01sX+rx7%0Af8Z+0XBQNHz52pB37k2ZV55Z2/LGegcfBG+u92h93CyVVPRyw6yy5Klj1pYsk6VPhl4aMychAqky%0ANG1D01hE13BtpcNnNjpUbWBatjTW8d17M97fnqKlZFK1dBPNpUGGloKD0iKFZDVP6WQGAiRaHVHF%0AT2LQdRNNd1V/pEf0aaKCL7HEeWE5YPscMewk/ObPX+TXNzG3MUpyd1Lx1kafvXnFr27NGRcNn7s0%0A4IPtGeMC9qctvVzzi7fGXB51GHUS3ljvMK+iqngICakJtG1BUXusX9LDzwIFDAwMuiltG2hDwPkW%0ABKz2DSt5wmvrXd7aHHD3oOTGzpyb+yWzxtG42DvUSrI9b+glml6mWetGWviVYU7dfpSo8KQh00eD%0AzaeNCr7EEueBpwYmIcQ3gd+4MN37ZZ5A9gohfPk8F/cyQmvJQMe5ZO8XcysCGh8DlZKSYR6ZV0pK%0AyrZFKYEQku1JybxuGeSGbmaoZg0CgRSaldwwLmvcMiidGhIwAoKEUaaojcB7z0HlWEkNw07KG+s9%0AdiY1b2zE2bKVPKGXaqaVQwpBEAFnBbnRXF/v8Jm1HkkiuTLMyYxmo5/STfRHdO1Oy6BbqiUs8Sri%0ANBnT/8gD3c//4Rmu5ZXD4aZza6+gqB1r3QTro/dSbqImmwAq5xHBs19YwhReH3W5tpqzV1QcFA0u%0AeHp5StfUTOo4HKpg2XN6DA7tLTSQGRj1UpQ2dJRDqoRO6ulkhnyhYbg2yOgqybVRh2nV0LrAWldj%0ArUVKxZWhYX/ekBrJezszPndxhaLxTKuKunV89sLg1Ay6k6zTl1TwJV41PDUwhRD+7ZO+X+J8kBnF%0A62tRmDNVkguDjJ//cJ8yNxRlSyfV3Dko2eilsZwjJOOqpd3xvLtVMK8bjFKEYLk4zCjuVyjJMnN6%0ADOTiK5VweWRYyQxpqtEIstSghOagbAk+YJ1nr2j4NRdWubreI502bA4SpBRY70m1pmktdQh84fIK%0Ao47he/entCEeKMal5cO9EqMl11e7TxVVfZIQ65IKvsSrhGWP6QcM76MD6cV+xr1phXWelY4hkQKl%0ABPf253ywa7mzb0EIernh3v4cozW1c5SNZ9/WZFqDECQaxstU6URIoJ/Ef1e6mm6SkBnNtGxoHKx5%0AxUpHkUiYW4cQASkNqVG8NupyZdhhb97gfaC2jov9nMJa3rk3Z7WXYpRgtZcSvGdrGhUeEi0xQjyV%0ASbdk352MkzLIJV5+nKbH9D6nFBEIIXzmE6/oFULVOu6OS2a1ZVy0aAXvbs+YVi3vb8/paMEHeyVV%0A66ito5Nogjcc1I5mUtGGQNl4iiZQ+ZZUgFuy8x4LAwwzgQiCQaa4Pyu4NxHkqaGfSvYLx0oWKBrP%0AvLEEpxl1UrYnJe/vzullhguDqHV3e1ySaslIpDRtIBC4utrB2sCtccGssmgtWckNLCjiT2LSLdl3%0AH8XS7fbVxWkypv/k2Pc94A8CPwf8vcV9vx74tcCfPt+lvdzwPnBjd87erGZ71hCC596kwkhBYwNr%0AHcMv3jqAEDXT7lSOWXDIUNNLJDemFgFIIdEiRiO5NAF8IiywPQ3kOZhGIL1AKsnllYS6gWnTcFA3%0ABAIXhxmX+zl3Dir2i5bPXV4hTxRb0/pIKfxQqeHKqMPN3YKydqz3U2rr0CpSwNd6KVuTio1+9kQm%0A3ZJ99zCWGeSLieeVwZ6mx3QUcIQQfwn4yRDCnzj+HCHEHwK+eO6re4nROs/WpCZPJImWeAc705ar%0Aoxyw+CBoG0eWSCo8WkqUFJTWobXAeVACQggYA7gYlJYJ00ehiWQHA+QpXOin5EZhraQhEGyISuwe%0AlFAMc0lp4d3dGbmSXLs6QgL7RcsoN8DDs0haCq6Oci4PcyB6Ob0B7M6jglfdejb66ZJ9dwYsM8gX%0AD88zgz1rj+l3AF894f6fBv7QJ1/OqwdJPCkHKTA6UNQ1W5OKvVnNrLU0HqRQIAKTsiXVEus9eSJR%0AEqraR6o5DwsZvurIiNp3IhrAYhSs9hJG3QznA0ZKtLZMy5Z3d2ek2nBllJEaQa4V3VxirWK/bLmx%0AN+PNaY9RHhh2DEbJjwSRS8OcdGHapxdKEddGHWobXXC7yckfteMn0CX77gGWGeSLheedwZ41MM2B%0A3wS888j9vwkozmE9rwyMkmz2U8ZlE3XVppa3Nwa8vzNjXrUclC1XhtEwcH/eQBB0jSY1ilnj2Ohl%0ANM5S1w1tEzde6x4oi7/K6CrIE2gddAwYYxhmipVOjpGBwnqc92wMUowWTIoGoyVvbw5Y6SRM65b9%0AoqG2gbVuyqVBzvakwjn42murSCnI5MlB5Hjm44NfBK2TM5/HnUBPSyN/mbHMIF8sPO8M9qyB6T8A%0A/lMhxNeA/3tx39eB3wP8xDmu66WHlILX1ruYcTwNXlrJWOkYuqnm6ihnZ1azM2+YV5Zrw4zdeUOq%0AJI0L3Dko2S9b5kVUGc8y6CQKN3FUP+gf7AcIRWTctQ5oYaOrWe/nXByk7BYtQQg6qSbPYWtckxuD%0AyzypVuRa0tjAXtGw2U95+8KAorbRF6mT0M80P7TZI02eXro4TeZzlhPoq0oCWGaQLw6edwZ7Vq28%0Af08I8QHwB4B/YnH3d4DfE0L4K+e8tpcehzNMhx+81nkyo1BKsDuLhTkpAt08YbdoqWxgXDZMq5p5%0A7VnpSMom0NjApHy1g1JKLGUqYu9tJYG1fs7mSkY/NySJopdovv7mBrWz/OX/9xaNdQQUk6ZhVjle%0A2wi8udZDG4UCPIHrq10uDFKEEPQzc/RBfDRYbPZTjJZHG+jT5o5OewJ91UkAy/mtFwPPO4M98xzT%0AIgAtg9A54fgHzyDZ6Ke8vzNjXLbsz2tmlWOYKfq5QQgYzxuMkORG0lpPaQO1Bf+K1vASINExGNFG%0At14jodtJMIlESggE1ELB4TMbXW4flHz5yoD3dubMZw1do1jJDT5IPIEfutAj1ZLtacOkshTWc23U%0A4dKhOvgjwWJetfz8zX0uDTLUov/0tIzmtCfQJQlgiRcFzzODPXNgEkJkwD8KvAn8VAhhLIR4E9gP%0AIeyd9wJfJUgpGHYM46KNp/7MsDnI2ZmVdBKFFIJRL2VS10gCdePxIQYldaiz8wqhJ6OCQwXM21jG%0ASxQMOxoVBEVpuTlv6XU0b270cM7z3ftTisax0kl5fU2w3mvZmlQoKehkiqL1vLc1580LPT57aQAh%0A0LrAZ9Z7aB3p4ceDhQ+B/bJFCjBGEnzgzrjk9bXuubDwliSAJV4kPK8M9kyBSQjxFvA3ifNMQyIb%0Abwz8y4vbP37eC3zZ4H2gXegFGSWPTuCt8xSN5Tt3Jkjh6aeGOS17s4ppZRl2PK5tKduW9V7GtGq5%0AV3uc83igfcWC0mEcDhI6ElSIt5WAVEHjHcIpGu/JvWBSOjwNnXHB6+tdNnoJv3TrgFnZst7PuDrM%0AqWygYxSpkaRasTdvuDzMCY0jHPssHg8WAE3rCcD9g4rAA3p4PzNP/BlOcwJ91UkAn3bSx6d9/T8o%0AnDVj+g+B/50YiMbH7v+fgf/yvBb1sqJqHTd25ke22uu9hPV+ys60Zmtac++gZF5b9ouWG3sFu7OG%0AREFjPb9wYx/nAiF4qoXVQiY9jYib9KukQqSAbgr4qMreNyC1IgSPAQobGHXi73ZvVlFZT+s9Sgi+%0A8f4+RetxHtZ6hn6iccQsRMjAxZWc2nms81gfqJroraSEeOhQsdlP2ZrWtDaqckjALCjh3gd2pvVH%0AVMVPwmlOoK8qCeDTTvr4tK//B4mzBqbfAHw9hODEw6WEm8Dlc1vVSwi/KPGMy4Z+pmms4zt3J9gP%0APdpILvVTMqP49p0Dgodrqx32i4a9uaVrYrku4CmsRSGoG0fRQuEWtuCvCCQwyKJdxUELWkI/S+im%0AhvsHJd1M0QbYHGTkiWbeaFrnmTWW8VYLeLwPbHRT5pWl39EooclSSSLVwmrEcXOvwIcohvulqys0%0Azj90qNgcpGz0UvbmnlHH8P2tGVIJMqO5NMxx/skSRGf+uV8xEsCnnfTxaV//DxofR8T1pPrEdeDg%0AE67lpYYLUa1aLE68B5VFS7EYivWMa0sQHi2hcYGmjSd8rQI1UWmgbqGqQBLwAoKLFhevitpDF+h1%0AIDEa6wJaOIyE3bJld97gPGys5AwTE/sx1mGtJUsMPSNoBLigOSgb7k9r/v/2zjzKtryq75/9O/M9%0Ad6hb46s3v55ooIG2abFdAYkLWMQYl0aICwWjmIgrWQ4JMZFEgaYVjRo1KohBxQlcImvhEFEcIpCg%0AaNLSdNMNTdtz9xv6vZrrTmf85Y/frer7inr1qt6rV/dW1++z1ll17xn3qap7v2fv3/7tTQm3hHWm%0AxwJyDe0kx+/PBzs8FnB4rILvKBbbKYXW6w8VAAuthPMrCScnK0RByFIvJS0KjjUrrLUTtuNAV85+%0AT/rY7/YPm50K059jauX9q/57LSJ14F3Ax3bTsOcaRmQUWmvSrCDNSkqtaScZnUwx38qIfJduVrLY%0A6hF4LmORx5mlLnmaoR1FmpW0CpMaLQq6/XMfFGGqRqZkkNbgKU01FDzXIfAcOt0EP/RpVEyDP11q%0AlCPcXAsYrwSs9FIem+sQKKGblbiCSQGveHQLzeFGyFjk0ax4nFtJuG6qtl4Lr9tJ1x8q1tYBpEVB%0AkhWcXe5xfiXl7FKXMwtdZsdijo5HpEVJqA6SP7t77Pekj/1u/7BRl9/lIt4KvFxEvoSp+vJh4HFg%0AFnjb5Q4Wke8VkbtFJOnX3Rvc9ioReVBEOiLyCRE5MbAtEJEPiMiKiJwTkbfuxbG7iVLC4bGIRuix%0A0sto9zKyouSmQ3XGKx4LqyntJOOOUxM04oDlttleDz1cV5GVJd3UiFAP6B7AZIfxWsip6ZjAgzhw%0Amaz5+MqhKDSO43CoHhI4DqHrMVUPeMVNU3zLVx7jjhsmODFe5QWzdQJf8eRcl8fne+AoBKHquySZ%0AaUvvOQ6zjWj9unlR4jkK33PQfa93LemhLOG+p5d4+Pwq3bQg8hzi0KUaOFR8x4wvlAflsWF3WUv6%0AyApNO8nJCr2vkj72u/3DZqcTbM+IyK3AG4CXYr4v3g98SGvd3fJgwxngx4DXAuuffhGZBD6Kyer7%0An8CPYkTvjv4udwI3AieAQ8AnROQLWuuPX+Njdx3fczg8FtGMPeZWUwLPYaYRUo88AldRDVzuf3qJ%0AvOYTuYrAVdzX7pIlB6NyuIOZi7SR2IVG4KBEEbkejqMoC01ZJhSYJouBp2hUfGJfODYec/NMHUFY%0AaGU0Yo8zyx2ONyPSvM1E1WcsdOhlBVmRcOvxMWYbEbHvkvbHAwbr4AEUhX42caXmE3gFy90MpRRK%0AFEqVBJ5LXmozxlTs7jjTQWO/J33sd/uHyZWMMTUw40n30586ArxZRNBa/9JWB2qtPwrQL2l0dGDT%0ANwMPaK0/0t9+JzAnIjdrrR8E/iXwZq31IrAoIr8CfCfw8Wt87K6xNhgauIo4cIkzl9VewVTVx3UU%0AT8x3SIuCL55ZZbGb0EsLOqnmzFKHQms6B8RDWk8D37Bel7DQzgj9kmroUvFcTq+0yRAqnkMjjtBA%0AJVAcm4i547oJxqshaV4w33ZpRpqJasAjz7QA6BWabq5Z7mScmqwwUwvX07svVQfvxpkaJyfjdZue%0AXuhwbDzi/GpC4CrOLpW0eil5YfozgRE1z9lpYMKyxn5P+tjv9g+Lnc5jehPwq5gx90Uu/v7QwJbC%0AtAUvBO5dP5HWbRF5BHihiDyDyfi7d2D/e4FvupbHAhcJk4i8BXgLwPHjx3d8gxsHQ33PYaoW0EkL%0AFto9k1q61OHscs80/8tLsrxkqdVF64MzdzbbZJ0COiWcX00pBSZijyQvUQKx51Kt+PhKc6IZ04h8%0ApqsBUeCSZgWuq5io+jy9kNHqFtQij2rk0UpySl3iOILvOsy3U2qhd1Ex1o1fKEoJQX/MqCw1jqOY%0ArAbkpeb8Sg9XKfJC06h5RL5LM/I4v5pw3HPs07LFsgN26jG9G/gp4C6t9W5OnakCFzasWwZq/W1r%0A7zduu5bHXoTW+v2YsCW33377jgcO1gZD09wEqvKixHcUhdIcbgS4riLJUz710AplkaNRrHY6XGiB%0Ae8C/00rMk5DnQpLDatcUZEVr8lLw/JwkUaRjGt9xON9K+NtHLuA5LuMVj7HI41A94mWnFE8udVhY%0ATehmBbXAwxHwXAe9w/TuwYmvh2ohU7WA8YrPQiddn7+kRGgnNhPLYtkpOxWmOvAbuyxKAK3+uTde%0Aa7W/be19b8O2a3nsrrJWbuieJxZ5ZsW0RDg+EdNNS+LAYSXJ+LuH53l6sU2aleRlwYV+tXDXjp8T%0AOkaU8tJUdlDKJCoImiwHpGSs4nNqMubRuRbzbSiKDr204Oh4ROg7OKI4Pl4hLzVaoFkJeOHRhpm4%0ALBend29nxv7GMQSAVmIePNYysmwmlsWyc3Ya/P4Q8PXXwI4HgJesvRGRGFOL74H+2NDZwe391w9c%0Ay2N35a4GKEvNYjvtZ9cVtLKCTz14gS+cWeKpxQ5/8fmzPHhumfl2yjOrKXPLBUlfkA5SVYdL4RkH%0AiV4BrQRcLbSTAs9VzFQ9XjBbY2bMZ6mTkhWamXpAVmrm2gkPnW+x0Ep55HyL+08vU3EdXnSkyc2H%0A6pQFlBoON6J1Aer1J9g+tdDhyYUOvWyzdAyDUrJeWspmYlksu8NOPaa3An8gIq8CPs+GIQGt9V1b%0AHSwibv+apjuBKQibA78P/LSIvA4zH+odwH0DCQi/BfyIiNwNzADfDby5v+1aHrtrFFrTTXOemG9T%0A9V0qjsPpokOrp3lqscPDz6yy3E2hKFEY9846Ss9SlH1vCaj44AYO0i4Zj0MacUjouDxwepWZekgc%0AuKz2TGHVrNTkeYlSiuOTFVxH8byZGo2Kb06s4fBYRCV4tpzQ1czYt5lYFsvVs1Nh+h7gnwBzwA18%0AefLDlsIE/AjwzoH3bwLepbW+sy8O7wE+CPwdJiV9jXcC7wOewMwr/Umt9ccBtNYXruGxu4YjQpIX%0AzK2m5LGp1WbytmBxtYfWoBHEUWQ9k+oQYQTqoCQ+bIUjUI1hshJSiRwON2IWWglx5FGPPGYaJvut%0AGiiWOzmtJCcpSjwR6hUPJaBEUfFd4sDlWNMIzUbx2I0Z+zYTy2K5OkTr7T+Xi8h54Ce01j937Uwa%0AfW6//XZ999137+iYstQ8eHaZT37pAkleIAKtXoYnmi+db/H0gqkinpU5na4m16AEcm1DeS4wUxUi%0A3yP0HKYbFZ53qM5yJyEtSqaqIbPNChOxTz30WE0yFloJICx0UjpJjucqrp+uMl7xOTYec+ISbSnK%0AUvPkQqfvMZkZ+1mhbY0zi2UXEJG/11rffrn9duoxOZhK4pYdUmhN6Lu86gUz3H9mibLUtLo+vTxD%0A0WUi9k0jwG5BHGrS3DTAkxJWUugdgLieD1Q8aGXPirEDxB6IcpmsBRRaCF3F00ttjo5V6GUlM2Mh%0AE7GpJg7wvGad8dhnbjWhlxecXTLJJpHvMdMI1xv+bcaVtpmw7Q0slt1jp8L068AbuXzIzrKBtXTx%0Aiudw+7FxulnOmaUeWkpyhEfPrvRbMxQohOWkJHAVrW5C0RelEFP9QbF5dYT9SqSg7kM1DtC6JEpy%0Alnuamg/V0KMQ8B2X6ydrzI5XWGmnHJsyXk8z8nlmpYfrKNJcM10LONKsEHoOjcin0JrnH2pQ9CMD%0Aa4kKW7HTcSLb3sBi2V12KkwV4F+LyGuB+/jy5Ifv3y3DnmuspYvff3qZotSIhrHYIy00s7UAKWss%0AtBMmq3V6aY7rpaz2SuqRz2ovJSshxYxLraVS7kdxWhPXgGfH2CIPGtWA8YqH6zocHgt5aqFHLXLo%0AJjndrKAeeBwZr3BkPKZV8Tk6XuHUeBXfd6j4LjONEM9RFwnP4FjP5f7RN3o82x0nsu0NLJbdZ6fC%0A9Hzgnv7rmzdsOwDBpiunLDVLnYxjTVM6R2vN43MdsqJgbjVhbiWhGnqcnIzppBmnF13mWkvkeUmv%0AfLZUD2xeHWG/UGDEqAfEDkzWPA7VQ5oVj9W0ZCz2ecHhJl99o8djF9r8wzPLxIHPsfEKjdjHd4XV%0AXk4nLTiz3GWyFqynbG/HG9qMjR7PdC3Ac9W2vKVhtzewIUTLc5GdFnH92mtlyHOdQmu6WU47KSj7%0AYaVOlrPazfA9l6mGjxbTE+jhCx3mVzqsdnOUNqK0n8VokAwzbhQpCDyYrYfgmIzEV79whtBxCDyX%0AW4+MsdhKqAcB43FANy94ZjUlyXIqgcPpxQ5PzXeYbUbcMFXl9FL3isJoGz2eVi/js08ucqgR4ip1%0A2fMNs72BDSFanqvY6pJ7hGiYb6WgNRXfpSxKVro5vqs43AiZqEbMNkIen2szVfUpUCiB1ey5I0pr%0AlIDrGs/pwmpKM/A5VI/ICrhuqkZeai6s9ji9lDA7FnGoGXGoHrLSTZhv50xWQ66frnG0GfH0Qhvf%0AEeLAxXNkx60mnvV4lJkE3clwRIg8Z1vnG9ak2kFBvdJ7t1hGlSupLm65ArTAROzTyQohJ+FnAAAW%0AfElEQVQ6aY7jKpoVl1aSI0rICzPu5HuKeuTiKmhEDu1kP44kbU0o/SciJShHgVIk/coYSZFzqBFy%0AYjJmrOL1O/cWLHdzljs5ul8+SInguopCg/RF4ErCaIMejwbSvCDoF11VIts63zAm1Q47hGixXEus%0AMO0RjgiR71INXZQIpdZUfZezSz3Or3Y5vdTFd0Fr8+RbaJM6vp+ff53+kmL+0UIFWpkwXhy6iJg2%0AFVM1n7yE+dWELNO89NQYVd/lxuk6j8+1OL3YpdAlpyZjmrHH+eUuqhGR5SWT1WA9bHYlYbTB9PCi%0AKCk1NCNvx7Xu9npSre2QankuY4Vpj1j7Anx6sUOaFfiew6mpKseaFf760QtkpWapnVL3FY/Ot0iz%0ADF2auUzZPpthW3Mg9OFIIyLTGtEalEOj4lMLFCu9konYp5cVHBmLGKsGZIXmxumYO66bJI5MX6Q7%0Arp/AdSH0HaqByy1HGyiEzz21ZLIcY5+XzdToZSXtZPtzjjYy6PHMjpn+Sldzvr3gSudbWSz7AStM%0Ae4jpudQjKQoCx2GyGhB5DgpFI/JoJxmVKODmQ8Lj812Kos1yb3+F8nygWXN48dFxbpqpMhYHNCKP%0A5x2qMt9OOb+SstBOSHOo+Ip66OM4QpaV3DRTJxqoWRcHLi8/NcVjY20qrkMYuORFyUtPNJmph4Su%0Ag+uqXclMW/N4PEdx3HP2Raabrctnea5ihWmPyPOS+08vE3qKsdinl+bcf3qZlxxpsNzNCF0hzTSu%0AA0/Pp6RFge+5REVJJ9UjkwCh6M89ciApnk3MqCjwFNQrHjdMVbluuspUvcKpyZjIczi3nLHUyXCU%0A4shYzLmVhNh3ECWMhR5SUZycrKKUfFm22WwjYqmTrXsxaxNo123a5TDafqp1t59stVi2ixWmPSIt%0AS4rSlCUCCH2XdpqQa03sK84u93hmtcdyO2U1yUlySPICNCPxteNj7Kj5UCpIMwhcCErAgbHQ4dhk%0Aldl6yE2H6twwU6UZ+bTSkqzIWOxkFGVJN9EcbUaMx37fK3KYboQcH4+pBO6mE1aXOhlHx6L1nknW%0AM7BYnttYYdojfKVwlNBLc0LfpZfmOEqIHIewnxQR+y6nF9Z6GxZ4jmKpkw89pz8AIt+Ike8pxqsR%0A3Swn8BV5XtIIXSaqIccnYtpZSS10CRwX33XwC5PosNLLOb+SoxG6SY7rKBqxw1Qt5LrJKq5r7vJS%0A2WZaTDmha4GdpGqxjBZWmPYI11XccqTB/aeXaacJjhJuOdLA8RTTtYDVXs7JqQqtJOXsUpeVpZzA%0AFZTsfdsLhWm5EfmmmGrFUyjPZbrqcnS8StV3OLPcw3cdHAUTcUjgCnkJN0zFzNQjbjpUYzXJSUtN%0AWWoONSJavYIsz1lNcyarAZN9MVsTJdj7bDM7SdViGT2sMO0hYxWfO05N0MsLHBECz6EszZN67CsU%0APhOxx2NzbRwFRSFUAyHPNekeqJMHTFSEZuwxUYsZr7g8Nt8hzQtqvsdtJ8epRS4KM7YROg4TjZCp%0Aqk+7V/KyU03i0EeATlqgRGhGHvOdlF5acKgR8uKjDULXuajz6yB7mW1m69xZLKOJFaY9JteauVZK%0AqTVZXoJAXmq+eG6130wQfFFMVQOSPCNyQ1xJyFdKkmtkU0WB58CNszEnx2uMVQMmY59GxWO8toou%0AcmabMXHo89RCGzQkWYmjHBTguR6umxGHPkHf28iSnKlawJnFLt2koNCaQ/WQyHfXPZKy1GRF+WUh%0AtL3KNrOTVC2W0cQK0x4y+ISulOJCv3PtbD1kMg5oJxlTNZ/V8QrnWz3Q0NI9As9jtp5xZqUkvYrr%0Ar33VKox3lAJ1F+oV4cRUnXro85JjTc6s9Ih9l8B1ODlRJclzqqFPu5eRZpqbZ2us1ELqgUs3L5iu%0AemR5SZYVKCXo0oTFItfBdxXHJyoErkOp9bpHkva9k0uF0PYi28xOUrVYRhMrTHvI4BN6XpSICCJm%0AfSVwiQKHJCtRqkuZazxXcaRZIctLiiJAqQ5z7ZwiN40D16oqCOb14DzcEJPK7WLKvo9XzD6FUgRK%0AU418Ftsp49WIw2MhjWqIr4RG1ef5h+ssdDJCX+E5DmNxjKsU9dDh3qdXuX4q5vxqwmInIy8hKzUn%0AJyPOrCSUurc+fqbFXLvSz0RUmBI/WV+Uhh1Cs5NULZbRxArTHjL4hK6UoLVGawhch7HIZaGdUpaa%0AyFVUQ5dq6NFKMhxVokRxaz3i8bk2K90ckf48J1fopJrAU6z2cvI8p1OUJImm4TvUA4ek1BwbC2jE%0AIXmhcRzFSidDlwrfc6lFPp1uzmQz4lSzQuC7RL5Lo+KTj5XMtVPaSY7nuLzoSJ12UtCoeGSFZrrm%0AM1uPKDXM1J31cktLnYyq727qkQCXDaHtVaacnaRqsYweVpj2kMEn9DIvGYt8EEiKkplGRDNe68Za%0AZ6Lqk2tYaJlyPCUwVfWZqQVUqx5ZUqLFFHydrgbM1HyW05w/u+8cj11o0csLJqshy52MmoLZ8Sov%0AOtKknWScW+4xUfU51AgBQRAcRzMzFtGIA0Tg/HxCPfSIApcpIA4cjo9VyNCcX+6Z8j31iOlGiO+o%0Afq2/Z0Nx7cSkeG/mkXiO2jKEtteZcnaSqsUyWlhh2mM2PqED66/LUhP1W2LcyzIPn2tRaJioBVRD%0AF0GYqPk4jmKmGhAHHrONCM9RnFvpkSx2ec2LZ3lqvsO5pQ7nFns8b7aO1rCaFDy10OG2k2PcdqLJ%0AalJwz5OLhK6ik5bEgUM18tClJghcJmKfpChppTnzrZRq4HD3U4tMVH0C12G2FhL7LkoZuy8lNJ6n%0ANvVILhVCs5lyFovFCtMQ2PiEPvh6ph4yt5pw86EaRVFSlNCouJSlyd7TCHXfo52UPG+mQrVf8PTI%0AWERelMR+TDMKuG68wmceW+RoswIC103GtJOcrzo1wVIvp5akPBp5LLYyU1XbUxSF5plWwoQ2Anm4%0AHvLkYodj4xFzrZTQVbSTgqrvMt9Kicfd9fvZaqxmM4/kUiE0mylnsVisMI0InSTnzFIX+r2GTk5W%0AOTVR5fH5FmeXulzopYSew0wtJA48Vrop51Z7XBe463OCfNcBMeKWFgXN2KcauhybqCAaEKEaevie%0Aw2cXO9w4XWOxmtHJMgLlcLhZoSg0Z5d73Ha8iTiyLiq9rKDiOSRFiSihzMuLxOJKxmo2EyybKWex%0AWKwwjQCdJOezTy7iiOB7ykxKbaVM1wIqgcfRMUFEcB1FHHjkRYnvOohmXRwuGr/SmiONCifGY56Y%0A69BJivVMOddVaDEp6oFvQmVnlrooJRwZi1AidLMCz1U4ImRFyZPzXR650AINzarPZMXHdZ0vE4vd%0AGKuxmXIWi8UK05ApS82Z5S5KoBYZ0VnsZtRClzPLXSLPIQ5CPFdx7+llXEcIPZdmxcNR6iJx2Mxr%0Ama1HpGWJr9R66R9HBMcxEhK4JpNOMKKQ5xd7KGWpWe5mjMcBK92ULC85t5Jw24nmNRMLmylnsRxs%0ArDANgcFU6EL3W6q7znr4qtvNKD2N4xgvCaBW8bn5UA1HCZ5SOEpty5NwXYW7SRnYiarP3GqCBpqx%0AT5IVPHq+DcB0PSAtShwlOEqYaZjeR0hMJ8kZj30899qWlh30vmyRVYvlYGGFaY/ZmAo9XQtwHEWz%0A4rHYyeikKaWGo80Kc+30orGWOPC2bP+wnTTrwX0ApmoBkevw1GKHeuRdVKHh6FiE6wwE57QZ/wo2%0ACeNdK2yRVYvl4DHsjgoHisFU6Dhw8Rzh/GpixEmZsaXpeshtx5tUI49DjZCs0LSTnKzQHGqEuK7a%0AtPjpZuc+t9yjLPUl9wlcxXwrpdAaDUT99G/XUZRaowUOj0WMRT6rvZzVXk4z9pkdi/bEc9nOPVks%0Aluce1mPaQy6VCu25m8/12clYy3bSrC+1D7DlPKQbZ2qcnIwBNhXFa4VNHbdYDibWY9pDBlOhgYsE%0AYKs2ENsRg63Ofbl9PEdt6p0NzkMKPIfAc/Z0jGc792SxWJ57WGECRGRcRH5fRNoi8oSIfNu1uM5a%0AKvSlBOBan3urfda8s2PjFY6PV0ZiHOda/r4sFsvoYkN5hvdiCnXPALcCHxORe7XWD+z2ha5lKvR2%0Azr3VPqNYM86mjlssB48DL0wiEgOvA27RWreAT4vIHwHfDrztWlzzWgrAds49igK0FfvNXovFcnXY%0AUB7cBBRa64cG1t0LvHBI9lgsFsuBxgoTVIHlDeuWgdrgChF5i4jcLSJ3X7hwYc+Ms1gsloOGFSZo%0AAfUN6+rA6uAKrfX7tda3a61vn5qa2jPjLBaL5aBhhQkeAlwRuXFg3UuAXU98sFgsFsvlOfDCpLVu%0AAx8F7hKRWET+EfCNwG8P1zKLxWI5mIjWtryLiIwDHwBeA8wDb9Na/84W+18AntiwehKYu2ZG7h7W%0Azt3F2rm7WDt3l1Gz84TW+rJjIVaYdgkRuVtrffuw7bgc1s7dxdq5u1g7d5f9YudGDnwoz2KxWCyj%0AhRUmi8VisYwUVph2j/cP24BtYu3cXaydu4u1c3fZL3ZehB1jslgsFstIYT0mi8VisYwUVpgsFovF%0AMlJYYbpK9qqX09UgIoGI/FrfvlURuUdEvm7Ydm2FiNwoIj0R+eCwbbkUIvIGEfli/2//iIi8Ytg2%0AbURETorIn4jIooicE5H3iMjQuwqIyPf2a08mIvIbG7a9SkQeFJGOiHxCRE4MycxL2ikid4jIX4jI%0AgohcEJGPiMjsqNm5YZ93iogWkVfvsXk7xgrT1TPYy+mNwPtEZNQqk7vAU8ArgQbwduD3ROTkEG26%0AHO8F/t+wjbgUIvIa4CeBN2MK/n4N8OhQjdqcXwLOA7OYXmOvBP7tUC0ynAF+DDOxfR0RmcRUYnk7%0AMA7cDXx4z617lk3tBJqYxIKTwAlMbc1f31PLLuZSdgIgItcDrwfO7qVRV8rQn5z2M8Po5XQl9Msu%0A3Tmw6o9F5DHgpcDjw7BpK0TkDcAS8DfADUM251K8C7hLa/23/fenh2nMFpwC3qO17gHnROTjjEBL%0AF631RwFE5Hbg6MCmbwYe0Fp/pL/9TmBORG7WWj84KnZqrf90cD8ReQ/wqb217lm2+H2u8R7ghzAP%0AKiOP9Ziujn3Zy0lEZjC2j1yhWhGpA3cB/2HYtlwKEXGA24EpEXlYRJ7uh8iiYdu2CT8PvEFEKiJy%0ABPg64ONDtmkrXoj5DAHrD1WPMOKfKYzHPHKfJwAR+RdAqrX+k2Hbsl2sMF0d2+rlNEqIiAd8CPjN%0AYTyBboMfBX5Na/3UsA3ZghnAw4RGXoEJkX0F8CPDNOoSfArzpb4CPI0Jjf3BUC3amv34mXox8A7g%0APw7blo2ISBX4ceDfDduWnWCF6erYVi+nUUFEFKZqegp875DN+TJE5Fbg1cDPDduWy9Dt//xFrfVZ%0ArfUc8LPAPx2iTV9G/+/9Z5gxmxhT0LOJGRsbVfbbZ+oG4E+BH9Ba/59h27MJ7wJ+W2v92LAN2QlW%0AmK6OfdPLSUQE+DXM0/7rtNbZkE3ajH+MGUx+UkTOAT8IvE5EPjtMozaitV7EeB+jPjt9HDiGGWNK%0AtNbzmAH6kRLQDTyA+QwB6+O41zOan6kTwF8CP6q1HtU2Oa8Cvr+fkXkO8//weyLyQ0O2a0usMF0F%0A+6yX0/uA5wPfoLXuXm7nIfF+zJfQrf3ll4GPAa8dplGX4NeB7xORaRFpYkIlfzxkmy6i78k9Bvwb%0AEXFFZAz4DgbGcIZF354QcABHRMJ+GvvvA7eIyOv6298B3DessPOl7OyP1/0V8F6t9S8Pw7ZBtvh9%0Avgq4hWc/U2eA78FkvY4uWmu7XMWCeSr9A6ANPAl827Bt2sTGE5in+x4mVLK2vHHYtl3G7juBDw7b%0AjkvY5mEynJaAc8AvAOGw7drEzluBTwKLmL48HwGmR8CuO/v/k4PLnf1trwYexIRMPwmcHDU7gXf2%0AXw9+nlqjZucm+z0OvHrYf//LLbZWnsVisVhGChvKs1gsFstIYYXJYrFYLCOFFSaLxWKxjBRWmCwW%0Ai8UyUlhhslgsFstIYYXJYrFYLCOFFSaL5RojIj8oIo8PvL9TRO7fYxu0iLx+L69psVwptu2FxbL3%0A/DfgF/f4mrOYSbYWy8hjhcli2WO06d3V2uNrntvL61ksV4MN5VkOLCLySRF5n4j8zECL7B/ot6J/%0Ar4gsiciTIvLtA8ccEZHf7bcqXxSRj20o4ouI/Kd+0cyWiPwWppXD4PaLQnki8pUi8uciMiciKyLy%0AaRH56g3HaBF5S7+Fd1tEHhWRN+3gXtdDeWLaret+Pbq/ENPC/Av9rryDx9wsIn8kIsv9e/mMiLyo%0Av02JyNtF5Kl+O+/Pi8g3Dhy7do03iMinRKQrIveIyItF5BYR+Zv+fXxaRE5tuO43iMjfi0hPRB4T%0AkXeLiL/de7Xsf6wwWQ46b8S0VPgq4L8C/x1T+/AhTDPA3wR+VUQOi0gF+ASm5uArga/GtKr+y/42%0ARORbMC2u3wncBnwJeOtlbKhhCv++AngZ8DngT8S0GR/kHcAfYqpvfxj4QL/C9ZXybkyNv5dg2tj/%0Abr9/DyJyGPg0pubaa/r38l5MkVCAH8D0H/oh4EWY4qsf7bcuGeRdmDYbX4GpK/g7mDDmD/fvNezb%0AQP+6r8X0C3sPpo/Ud2H6Xv34VdynZb8x7GJ9drHLsBZMgdDPDLwX4ALwRwPrPEz/qtdjviT/AUyN%0Ayf52B5gHvqX//m+AX9lwnb8EHh94fydw/xZ2CUbw3jSwTgM/MfDeBTqD+1zmXjXw+v7rk/333zOw%0A/Uh/3cv7798NPAH4lzjfaeAdm/w+P7jFNf5Zf903D6z7TgaKnwL/G3j7hvN+Eyb0Kdu5V7vs/8V6%0ATJaDzn1rL7T5FjwPfH5gXYZJGpgGXgqcAlb7oa0WprtqE9OuA0xrkc9suMbG9xfRb53xP0TkIRFZ%0Axnhw08DxLWzNMSI6vc373Iz7Bl6f6f9cO99XAJ/WWqeb2FsHDgN/vWHTp4EXbHGNZ/o/P79hXbzm%0AcWJ+xz+89vvt/45/B9Po8NDlb8nyXMAmP1gOOhsbJupLrFP95XPAGzY5z8JV2PCbmAaO/x7TliAB%0A/hewcVzlUnZdKevn01prEWHgfLKN4zdrTbBxXbbJts3WqYGf78K059jIhW3YZHkOYIXJYtk+nwW+%0AFZjTWi9dYp8vAncAHxhYd8dlzvty4Pu11h8DEJEZTHr3MPks8CYR8Td6TVrrFRE5g7H7rwY2vRz4%0Awi5c92at9cNXeR7LPsaG8iyW7fMhTOjpD0XklSJySkS+pp/Vt5aZ9/PAd4jId4vIjSLynzGJFVvx%0AEEYEXiAiXwn8LmZca5j8Eiab8Pf6WYM3iMi3DiQ3/DTwg/11N4nIXZjkjZ+5yuveBXybiNzVz967%0AWUReLyI/dZXntewjrDBZLNtEa90BvgZ4FBNqehAThmvSn7yqtf4wJrnh3cA9mIy1n73Mqb8LIwJ/%0AjxGlD2BCekNDa30ac68+JhPxHuD7gLy/yy9gxOmngPuBfw68Tmv9uau87p8BXw98LfB/+8vbMN2h%0ALQcE28HWYrFYLCOF9ZgsFovFMlJYYbJY9jki8l8G06s3LH86bPsslp1iQ3kWyz5HRMaB8Uts7vbH%0AiyyWfYMVJovFYrGMFDaUZ7FYLJaRwgqTxWKxWEYKK0wWi8ViGSmsMFksFotlpLDCZLFYLJaR4v8D%0Ami6b46fLJlY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9" tIns="45720" rIns="91439" bIns="45720" numCol="1" anchor="t" anchorCtr="0" compatLnSpc="1">
            <a:prstTxWarp prst="textNoShape">
              <a:avLst/>
            </a:prstTxWarp>
          </a:bodyPr>
          <a:lstStyle/>
          <a:p>
            <a:endParaRPr lang="en-IN"/>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583" y="3356992"/>
            <a:ext cx="7226761" cy="145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41584" y="5085184"/>
            <a:ext cx="8306881" cy="523220"/>
          </a:xfrm>
          <a:prstGeom prst="rect">
            <a:avLst/>
          </a:prstGeom>
        </p:spPr>
        <p:txBody>
          <a:bodyPr wrap="square" lIns="91439" tIns="45720" rIns="91439" bIns="45720">
            <a:spAutoFit/>
          </a:bodyPr>
          <a:lstStyle/>
          <a:p>
            <a:pPr algn="just"/>
            <a:r>
              <a:rPr lang="en-US" sz="1400" dirty="0">
                <a:solidFill>
                  <a:srgbClr val="737373"/>
                </a:solidFill>
                <a:latin typeface="DM Sans"/>
              </a:rPr>
              <a:t>Now we can use the trained imputer to replace the missing values by the learned medians. This results in a plain </a:t>
            </a:r>
            <a:r>
              <a:rPr lang="en-US" sz="1400" dirty="0" err="1">
                <a:solidFill>
                  <a:srgbClr val="737373"/>
                </a:solidFill>
                <a:latin typeface="DM Sans"/>
              </a:rPr>
              <a:t>numpy</a:t>
            </a:r>
            <a:r>
              <a:rPr lang="en-US" sz="1400" dirty="0">
                <a:solidFill>
                  <a:srgbClr val="737373"/>
                </a:solidFill>
                <a:latin typeface="DM Sans"/>
              </a:rPr>
              <a:t> array but we will transform it back into a pandas </a:t>
            </a:r>
            <a:r>
              <a:rPr lang="en-US" sz="1400" dirty="0" err="1">
                <a:solidFill>
                  <a:srgbClr val="737373"/>
                </a:solidFill>
                <a:latin typeface="DM Sans"/>
              </a:rPr>
              <a:t>dataframe</a:t>
            </a:r>
            <a:r>
              <a:rPr lang="en-US" sz="1400" dirty="0">
                <a:solidFill>
                  <a:srgbClr val="737373"/>
                </a:solidFill>
                <a:latin typeface="DM Sans"/>
              </a:rPr>
              <a:t>. </a:t>
            </a:r>
            <a:endParaRPr lang="en-IN" sz="1400" dirty="0">
              <a:solidFill>
                <a:srgbClr val="737373"/>
              </a:solidFill>
              <a:latin typeface="DM Sans"/>
            </a:endParaRPr>
          </a:p>
        </p:txBody>
      </p:sp>
      <p:pic>
        <p:nvPicPr>
          <p:cNvPr id="14" name="Audio 13">
            <a:hlinkClick r:id="" action="ppaction://media"/>
            <a:extLst>
              <a:ext uri="{FF2B5EF4-FFF2-40B4-BE49-F238E27FC236}">
                <a16:creationId xmlns:a16="http://schemas.microsoft.com/office/drawing/2014/main" id="{53BBC335-BAE2-2E0A-CE64-5EB47D47AC2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488130647"/>
      </p:ext>
    </p:extLst>
  </p:cSld>
  <p:clrMapOvr>
    <a:masterClrMapping/>
  </p:clrMapOvr>
  <mc:AlternateContent xmlns:mc="http://schemas.openxmlformats.org/markup-compatibility/2006">
    <mc:Choice xmlns:p14="http://schemas.microsoft.com/office/powerpoint/2010/main" Requires="p14">
      <p:transition spd="slow" p14:dur="2000" advTm="10678"/>
    </mc:Choice>
    <mc:Fallback>
      <p:transition spd="slow" advTm="10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79" y="6109519"/>
            <a:ext cx="2051489" cy="1496965"/>
          </a:xfrm>
          <a:prstGeom prst="rect">
            <a:avLst/>
          </a:prstGeom>
        </p:spPr>
      </p:pic>
      <p:sp>
        <p:nvSpPr>
          <p:cNvPr id="4" name="TextBox 4"/>
          <p:cNvSpPr txBox="1"/>
          <p:nvPr/>
        </p:nvSpPr>
        <p:spPr>
          <a:xfrm>
            <a:off x="307976" y="404666"/>
            <a:ext cx="6424265" cy="359073"/>
          </a:xfrm>
          <a:prstGeom prst="rect">
            <a:avLst/>
          </a:prstGeom>
        </p:spPr>
        <p:txBody>
          <a:bodyPr wrap="square" lIns="0" tIns="0" rIns="0" bIns="0" rtlCol="0" anchor="t">
            <a:spAutoFit/>
          </a:bodyPr>
          <a:lstStyle/>
          <a:p>
            <a:pPr>
              <a:lnSpc>
                <a:spcPts val="2772"/>
              </a:lnSpc>
            </a:pPr>
            <a:r>
              <a:rPr lang="en-US" sz="2500" dirty="0">
                <a:solidFill>
                  <a:srgbClr val="8CA9AD"/>
                </a:solidFill>
                <a:latin typeface="DM Sans Bold"/>
              </a:rPr>
              <a:t>Feature Scaling</a:t>
            </a:r>
          </a:p>
        </p:txBody>
      </p:sp>
      <p:sp>
        <p:nvSpPr>
          <p:cNvPr id="5" name="TextBox 5"/>
          <p:cNvSpPr txBox="1"/>
          <p:nvPr/>
        </p:nvSpPr>
        <p:spPr>
          <a:xfrm>
            <a:off x="306310" y="980730"/>
            <a:ext cx="8370147" cy="2585323"/>
          </a:xfrm>
          <a:prstGeom prst="rect">
            <a:avLst/>
          </a:prstGeom>
        </p:spPr>
        <p:txBody>
          <a:bodyPr wrap="square" lIns="0" tIns="0" rIns="0" bIns="0" rtlCol="0" anchor="t">
            <a:spAutoFit/>
          </a:bodyPr>
          <a:lstStyle/>
          <a:p>
            <a:pPr algn="just"/>
            <a:r>
              <a:rPr lang="en-US" sz="1400" dirty="0">
                <a:solidFill>
                  <a:srgbClr val="737373"/>
                </a:solidFill>
                <a:latin typeface="DM Sans"/>
              </a:rPr>
              <a:t>Feature scaling is one of the most important transformations </a:t>
            </a:r>
            <a:r>
              <a:rPr lang="en-US" sz="1400" dirty="0" err="1">
                <a:solidFill>
                  <a:srgbClr val="737373"/>
                </a:solidFill>
                <a:latin typeface="DM Sans"/>
              </a:rPr>
              <a:t>weneed</a:t>
            </a:r>
            <a:r>
              <a:rPr lang="en-US" sz="1400" dirty="0">
                <a:solidFill>
                  <a:srgbClr val="737373"/>
                </a:solidFill>
                <a:latin typeface="DM Sans"/>
              </a:rPr>
              <a:t> to apply, since nearly all machine learning algorithms perform bad when the input numerical attributes have widely varying scales, which is the case at our current dataset</a:t>
            </a:r>
          </a:p>
          <a:p>
            <a:pPr algn="just"/>
            <a:endParaRPr lang="en-US" sz="1400" dirty="0">
              <a:solidFill>
                <a:srgbClr val="737373"/>
              </a:solidFill>
              <a:latin typeface="DM Sans"/>
            </a:endParaRPr>
          </a:p>
          <a:p>
            <a:pPr algn="just"/>
            <a:r>
              <a:rPr lang="en-US" sz="1400" dirty="0">
                <a:solidFill>
                  <a:srgbClr val="737373"/>
                </a:solidFill>
                <a:latin typeface="DM Sans"/>
              </a:rPr>
              <a:t>There are two common ways:</a:t>
            </a:r>
          </a:p>
          <a:p>
            <a:pPr algn="just"/>
            <a:endParaRPr lang="en-US" sz="1400" dirty="0">
              <a:solidFill>
                <a:srgbClr val="737373"/>
              </a:solidFill>
              <a:latin typeface="DM Sans"/>
            </a:endParaRPr>
          </a:p>
          <a:p>
            <a:pPr algn="just"/>
            <a:r>
              <a:rPr lang="en-US" sz="1400" dirty="0">
                <a:solidFill>
                  <a:srgbClr val="737373"/>
                </a:solidFill>
                <a:latin typeface="DM Sans"/>
              </a:rPr>
              <a:t>1.) min-max scaling</a:t>
            </a:r>
          </a:p>
          <a:p>
            <a:pPr algn="just"/>
            <a:r>
              <a:rPr lang="en-US" sz="1400" dirty="0">
                <a:solidFill>
                  <a:srgbClr val="737373"/>
                </a:solidFill>
                <a:latin typeface="DM Sans"/>
              </a:rPr>
              <a:t>2.) standardization</a:t>
            </a:r>
          </a:p>
          <a:p>
            <a:pPr algn="just"/>
            <a:endParaRPr lang="en-US" sz="1400" dirty="0">
              <a:solidFill>
                <a:srgbClr val="737373"/>
              </a:solidFill>
              <a:latin typeface="DM Sans"/>
            </a:endParaRPr>
          </a:p>
          <a:p>
            <a:pPr algn="just"/>
            <a:r>
              <a:rPr lang="en-US" sz="1400" dirty="0">
                <a:solidFill>
                  <a:srgbClr val="737373"/>
                </a:solidFill>
                <a:latin typeface="DM Sans"/>
              </a:rPr>
              <a:t>standardization would give us a much more accurate outcome. With </a:t>
            </a:r>
            <a:r>
              <a:rPr lang="en-US" sz="1400" dirty="0" err="1">
                <a:solidFill>
                  <a:srgbClr val="737373"/>
                </a:solidFill>
                <a:latin typeface="DM Sans"/>
              </a:rPr>
              <a:t>sklearn</a:t>
            </a:r>
            <a:r>
              <a:rPr lang="en-US" sz="1400" dirty="0">
                <a:solidFill>
                  <a:srgbClr val="737373"/>
                </a:solidFill>
                <a:latin typeface="DM Sans"/>
              </a:rPr>
              <a:t> we can do standardization with the </a:t>
            </a:r>
            <a:r>
              <a:rPr lang="en-US" sz="1400" dirty="0" err="1">
                <a:solidFill>
                  <a:srgbClr val="737373"/>
                </a:solidFill>
                <a:latin typeface="DM Sans"/>
              </a:rPr>
              <a:t>StandardScaler</a:t>
            </a:r>
            <a:r>
              <a:rPr lang="en-US" sz="1400" dirty="0">
                <a:solidFill>
                  <a:srgbClr val="737373"/>
                </a:solidFill>
                <a:latin typeface="DM Sans"/>
              </a:rPr>
              <a:t> </a:t>
            </a:r>
            <a:r>
              <a:rPr lang="en-US" sz="1400" dirty="0" err="1">
                <a:solidFill>
                  <a:srgbClr val="737373"/>
                </a:solidFill>
                <a:latin typeface="DM Sans"/>
              </a:rPr>
              <a:t>tramsformer</a:t>
            </a:r>
            <a:r>
              <a:rPr lang="en-US" sz="1400" dirty="0">
                <a:solidFill>
                  <a:srgbClr val="737373"/>
                </a:solidFill>
                <a:latin typeface="DM Sans"/>
              </a:rPr>
              <a:t>. And we do transformations with the training set only, to prevent </a:t>
            </a:r>
            <a:r>
              <a:rPr lang="en-US" sz="1400" dirty="0" err="1">
                <a:solidFill>
                  <a:srgbClr val="737373"/>
                </a:solidFill>
                <a:latin typeface="DM Sans"/>
              </a:rPr>
              <a:t>overfitting</a:t>
            </a:r>
            <a:r>
              <a:rPr lang="en-US" sz="1400" dirty="0">
                <a:solidFill>
                  <a:srgbClr val="737373"/>
                </a:solidFill>
                <a:latin typeface="DM Sans"/>
              </a:rPr>
              <a:t>.</a:t>
            </a:r>
          </a:p>
        </p:txBody>
      </p:sp>
      <p:sp>
        <p:nvSpPr>
          <p:cNvPr id="6" name="AutoShape 2" descr="data:image/png;base64,iVBORw0KGgoAAAANSUhEUgAAAaYAAAERCAYAAAAwvgPOAAAABHNCSVQICAgIfAhkiAAAAAlwSFlz%0AAAALEgAACxIB0t1+/AAAADl0RVh0U29mdHdhcmUAbWF0cGxvdGxpYiB2ZXJzaW9uIDIuMS4wLCBo%0AdHRwOi8vbWF0cGxvdGxpYi5vcmcvpW3flQAAIABJREFUeJzsvVmPXVeW5/fb0xnufGNiMIKTpFQO%0AJVVOlVVZ7m4bbRhww10vDfRDt/vJEwzbX8CuNz8Y7gd/AbthG7DbLvvdaBuwG0Z7KHcNOVQOylIr%0AJYoiGWQwpjufee/th30iGKRIUVKlMinp/gGC5D1373umvdZea/3XWsJ7zxprrLHGGmu8LJC/6RNY%0AY4011lhjjctYK6Y11lhjjTVeKqwV0xprrLHGGi8V1oppjTXWWGONlwprxbTGGmusscZLhbViWmON%0ANdZY46XCWjGtscYaa6zxUmGtmNZYY4011nipsFZMa6yxxhprvFTQv+kT+Dxia2vL37p16zd9Gmus%0AscYanyv88Ic/PPHeb7/oe2vF9Clw69YtfvCDH/ymT2ONNdZY43MFIcQHH+d7a1feGmusscYaLxXW%0AimmNNdZYY42XCmvFtMYaa6yxxkuFtWJaY4011ljjpcJaMa2xxhprrPFS4dfKyhNC/DPg94Gm/ejA%0Ae/+19tg/AP4hsAX8H8C/470/a49tAP8N8K8DJ8Afeu//6NK8n8nYzwJN46icI5ISrSXOeaz3KCEA%0AqK0DwCiJlOKJcUVjER60lh86fo7z+YQHL0D4MKf1Hqyn8I6e1iSJvvh+bR1VbcmqBqkEfWNQRuKt%0AZ1nWFI2lG2m0lNTWIaUgkpKG8DtF0zBdlSglSI0B4VmuajBghEQpSao0QsI0K5mXJTjQQlB6hwKU%0AUnQiTWIMeMe9kyWZa+hEGgVkjUU7yXgQoaQC76lqC0qQKMl0VRFF4XdWtiFCEscaLSS9xGCd52yV%0AsywqdHvvy9pincMjiJUkTQyp0kRG4YG6sZSNxeHx1uMFYD2VdSSJphdFOOdYVDXCeZwHrQV4gVKC%0AunF475FSYBuPjAV5VjMraoySpEbRjQ1aSYqyoXYOIaGuHbFRxEZTNxZP2EFaDzv9FCEky6qisQ7p%0AASmItaJxjqxskApO5wWnRcVGx9BVmtxaUqNQQlLYhrrxaCXQSPq9CN9AaZtwT7wnMoqdbod+HLGq%0Aa2ZZiRMeLSUREmEkkZQ478nrJryXUuIlCKBsLBrJuBtTWofznkEcERmFc2HMyTJjtqrodjTjJGWY%0ARMyrig9O58yyktgotnoJxmi0E0zqgum8ZmcUM0pTvPU4FW7MLC8pK4tUEBnNKI4ovIPGM+onxEKR%0AO4t04BUXzzOSin5sEErgnL9YP/biXgo6WodnIAWJVlgf1sz5mi0bS23DM+sYTW0dy6pGCkE/CnM3%0AjWt/T4b3iHAOubVIQAiBEgKtJUqID63ZREhQAmsdDkiVulijDZ5IBnlwLj+UEHgR/n5aTlyWQcDF%0Av6UUF7Lo6THn9+Uf//An/PlbK77/Zo9/63e//WlE4MeC+HV2sG0V0//gvf+vn/r8DeBPgD8AfgT8%0AI0B67/9+e/x/IqzNfxf4NvBPgL/mvX/rsxz7PHzve9/zn4YuPs0qfn4wwzqPkoKv7PQo6rBoa+so%0AG8ssCzp7px9zc6tLYhTTrOLHdyc8mOYsipqbGx1e3elzczMcP0dRWw5nBXnVcLqq6Ceaw1nO2apm%0Asqx4/2TJziBm0DH8rTeusjtM+eB0xdsPFvzZnROO5wVJpLi+0eF3bm7wzuGCvzyckRUNxig2exFa%0ASBIjkVIySg33Tpe8dbhkuqoorWMQa8raUjlPXtV0YsMw1oy7Mcuq4cFkxSyzNGH9XAhdraCbCMZp%0AwtE8Z1k93r1cRgSkGhzQeJAeKgdGgnUgBAgZPo8j2OolJEqSNY6jZUFeht+07e/adl4FdDSMuhFp%0AbNB4ZmVN1TSUtadd7zSWIPwk9BJJ3Qhqa8kqiCKwDUQaahvm9wSFIgVUDdSXrkUBkQjzWQ/WhmtW%0AgJQgXPjbu3C9vRi0UWx0EiZFRVnUeAGxUjhcEB4OZtXz30FJmOvyOUhAC6j84/thgHFHsTNImBc1%0A86IiK8O1GQ2pNgjhaTw01mGtQwgwRlDVHgibFKNgkCqMitjpR3xtt8+irPnRBxPeP1lSluHeXNtK%0AGKUR9yYrjhb2iXPsGbA15Jc+20ghEgplPLOlo7JwftlJe/8iEzZ4w07ERidCK8ksq4Lg9xApwdVx%0Ah1vjDq9d6ZNVNWeritmq4f2zJXlZA5JBotgedtjqx3SNItKCZRE2LXltOVoUVLVjs5+wMzDMM8vD%0AeUGsBHvDhGubfRZFRWIUSgi2eglVY3n/dEVRNZysKkaJYdg13NjoIhAsy5pJXnLnKKOfahZ5w/Yg%0A5nRVMU413STijb0Bk6xmmGqkkAxSTV45KmsRCK4OE9JIsztMLuTEZRlUVBaEJzEa5z2b3YheYpBC%0APDHmXK78vf/yn/Fo+fgZ7A/hj//wD57/sj0DQogfeu+/98LvvSSK6T8Hbnnv/0H7/9eAvwQ2Ceto%0AArzpvX+nPf6PCdbWf/JZjfXeL553HZ9GMTWN40/ePyXRkiTSZGXNvUnO926MiYzizsmSR/OSG5sd%0ApBCUjWW7n3BtmPJnd844XZVklQU8tfW8utNlf9jh5mYXKcNu7+5ZhpJwtChx1vFgVnCyLBHC89bB%0AHCUEm72Y3UFC0Vj+la9tc7wo+dP3Trl9siRSEudBCU8koXDgHCgpeDAtaJzlW9dHLEtHYx1dA289%0AWDDNKqRU1HXJaeYxohWoAryHUSLJLeSFo2yFr3vGPUqA4hPd1edDEnbu/Qichdw+Vkgf9cZHQGLC%0Av72DygZl8vT5RgRBqHisXM+ViuWzgeHxNYwiyFpJ7Nvze9G1fVKc38NEQuPC9dn2PM6PWcCooLDP%0A75EHEhE2G0UDo47gla0ey8rS0RLnLO+c5FQ1OB/mce2c5Sc4P8OTiv5pCGC7A4sCOolknEhqJHlR%0AExvFINZ0OjHDOCjgzU7MJK95/2zJfFmilcLjySrLK5tddscpk2XFMI3Y6sd8cLri0TzHKMkgMdSN%0A42xZorXk5maPRVGzqhv6JuK7N8fMy4aqaRh2DJOsZpHVFNaCEyyqhtd3e9gGwLHRi/nLgzkIyGtL%0ALCV3pxlv7g8oas9W1zDJG75/a4Mo0pRVw9Gy4tvXhhyvaqx17I4SdgcJ1sGNjQ7O+QsZpLXkxx+c%0A4b3gOzdG3J/kOO/53isb4KG2nhsbHQDunmX8k5++xX/xvx9/6B7/p393/xNZTh9XMf0mYkz/UAhx%0AIoT4YyHE32w/ewP4yfkXvPfvEdb9V9s/9lyxtPhJO+azHPsEhBD/vhDiB0KIHxwff/gBvQiVc1jn%0ASaLgQou0orbBvLfnmwMBUgi0kgghaKwjt5bS2vYzSKPgVvDWPzb3w0XivEcKgXUeo1Vw/RHMcOeh%0Amxhq60ljTV5bFquKxjkq6zFKEWmNUsEaWpYEy04H948UrQDxAu+Ci2BVeizBDScEmCjCA6rdhhsd%0AXi/funyCOyQI7w/dX4Ll8EnwPD+0oLUCaAVf+5ZL8dG+63MLxwO1B1RrfT3ju+7S355gsZ3P8ax5%0A/6pQPBbeHi4uUojwb0EQ1L8qiEt/vAQlH1tXgnAvhWj/L8MfJcK5KUAZsAKUBo9AKomSgtx5ci/w%0AHrQOz9yYcG2unfvj4vxZPm+MArwI68Y6R944JAIhFAiF0CpYo15QVJbagxQSa8P6EVIgL1xcYBuB%0AEALnCe+zD2OllBilcUJQe4/zgsiosJaEoHQNSguscyitqGtHVXuMUVgPcaTCM/SCyjqsFzTOU3tI%0AjaaxYIykcZ5IGbwHJVVwl2qJdcEk9z6426SASEvqxiGFwLWfX5ZBTeOQUqJU2AQbLfGEDbRW8mLM%0AuVz589vZM+/xn/58+czP/6r4dSum/xh4FdgnuM3+l9ZK6QGzp747A/ovOMZnOPYJeO//kff+e977%0A721vv7CixocQybAwiyo4qKrGYpREeC581bQvfGNDbEIrSaoUsVLtZ5BXTRAYSmCUvBirhLh4CZUU%0A1I0l0erCNy4FrIoaowR52ZAaRb8bhZiBCu6oqmmCD9s5enGwlGxjsd5hfbAgJB4hgyLsxgIFNNaG%0AWFVVhV20BRxUtcM6qOsG5z2utcCe5aLz5+M+AZ41z8VchB2Gc1DVrVXhnz8GLllFDpQP7iP/nPM9%0A/+xckRXt4Gft4J9lHX5StLf0wl1lbbg268N1uef89qeFv/RHuOAmPT+H83vp29/1Lvyx/rEVZev2%0AHjYg8DgbhGIqBanwCAFNE6zZug6C6ELpfkycvy7PG2MB2zia1lp2jWNV1zS2AW/xjQ0bD+FJIoUR%0A4Lxr44MW7zzOBRepEqC0DzHDdgMpRBjrnKO2DdJ7jBBIEeKfto2txVJjG4+SEttYjJFERlDXFiWg%0ArMIJeuGJlEQJj5YCIyCvG7QKcUctBZWtW0VrQ1yxcSgpwPmLOJXzUDUOo+XFZlUJ8YQMCvFth7We%0AWCvqxiEI8evGuosx53Lld1/tPPMef//N3id4Yh8fv1byg/f+Ty/9978TQvybwN8GlsDgqa8PgAXh%0A3X/eMT7Dsb9SaC15c3/Izw9mrKoSJQV//StbFLUjry0bvZhuop+IMe2NUiKjePPakB/fnbAsm4sY%0A03Yv4eoovQhSShn8woezgo5RnFaWW1tdEiM5W9W8ttXn/ZMlUkBhLX/rzRBjkkLy1StDplnFo3lB%0AGiv2N7pPxJiWeU0nkoxGMYu8YaMXhQBzGpw6f3F/xjyvqTDc2pAUjae0jlVZ0081/diwn2qmq5rT%0AVcGqfCxgzxEB3RRudtOPjDFJIKYVOlxyqbVuQ9XGmJyHWMHmIMJIRdE4pquSvHp2jEnSxlUGmq7W%0ASCmYZxUNFlUEt2TTuvXODbtUt+5KF2JKiQnC1mgo68eC/dzKeJab8nxneC7QL+5HS1wR7fW59rPY%0AQKIFtfUk7QRGCLzw7cbmo2NMz/p9cek+vijGlH7CGNOwjTGVTrI/Ti5iTLV4MsZ04xPGmEZxsNTB%0AUpY8M8Zk2uez1dcM0ohYSaZFRRSpQPzQks1u/ESMSSqBFgPeF+cxJsXWOGajnzJIY64OOhcxpqvD%0AlFEn4mhRULQxpq/u9Z+IMX1tp38RY+qnGiUMW72E7d6TMab9YYqRktd2u3gPy7zilZ0Od45zrgwS%0AFnnD772yeRFjiiPDv3Zrk0lW05EQpRH7Gx3yyhFrgdCaXqSxDnaHSdicSnEhg2xl2Rt2QHjmRUMv%0A0Wx2I8raXcSYzmXL7jDhD775Bv/9//fhGNNnRYD4TdfKC28wvAV86/xDIcSrBPnzDmFNaiHE6977%0AX7Zf+VY7hs9w7K8co07E77+y+YlZeaNOxL/8le0XsvISo7ix0cF6z+stK++Nq8OPZOW9vtNnd5Dw%0A2k6HvAwuh1c3+nQ7hr/x2jbzouL94wW9xJAYTVE1WODVjR4NnvvTjL/vLVle44THOUmkJbNFyWlZ%0AcaWfssprlFEs84qsdtRNxb1JyU7fBDKBgLLxfOvGiK9sD4iUuGDlKSk4nNc8OpszXTm6Hc2NrR4S%0AuHuaszWIuLWRMsstSM9XNnos6prjRc1GxyCQpJEiqxo6kaSsG7SUSCVY5BX3ZgVaSXpacVo2dLTh%0Ale0ORdFwf5rTTTTWBXfGncMFDsckcxRljvMRGz3F6aLm9atdrm/12OwYpnnD4awgyys2Rl1iBVnp%0AKWzFVjfh0dkSJ4JwiyNFWTlG3Yiyauikim4S8co4ITGadycrHp6umCwLEIZxqrgy6rGqGm6M08Cs%0AksF62u5HFLXlwSLnzuGCh7OcXqrJSk9sBL2uJjWGZV4hpWSrZ+hIw/5Oh1Qoamdfelbeo0mFUI5+%0AnCCcZ2uYEEv5TFZe5izvHWYcLXP6SUTVOIaxYXMYcW2QorR86Vh5jfecLEpKG9b69vdikOJXxsp7%0AWgbBi1l553Ll//3Df+OLx8oTQoyA7wP/F2Ez/PcI7rzvEhTkP+cxO+6/AvQlZt3/TFBi/x6BWfe/%0A8iSz7jMZ+zx8Wlbey4hz0oRRIbbVWHcR+Dx/0e+dZXTjx3uYVdlwvQ2MXj7mvOfdR0uub6TEWnH7%0AeMG9sxXd2CBl8Hnf3EpJjebeWcayDG7CRCvG3SgoVQfXRukF1f3eJOPRvCAxilVV89bBnJ1Bwv4o%0AZdgxHE4LtnoRaaS5OkpJWsF39yzDOcckr4NL0Xu+e2NMJ9YUteWD0xUfHC9592TFTj9hb5Sw1Y95%0ANCvZ7kc8mBYYKYgjhfeeTqTIa8uDSc7tkyUfnGYYKUgjzU4v5o3rQ17b7OGFYG+QcGey4tG0wCiB%0A0ZKqcfQSTcdoKus4XVYUdcOybABBpENEZ9wxjDoRiVEsy4a3H87xwKqq2eklAPQShfeCVza7JLF+%0A4plZ77l3luG9560Hc2ItmWQVWoa4xU4/5utXB2x1YkrnOF4EusHTTKzzd+N59OFP+o590nk+aszT%0AKRHPm7dpHG8fzvjl0YpICYSU9CPF/kaHWy1p6GXCi9biFwEfl/zw67SYDPCfAV8neAzeBv6O9/5f%0AAAgh/gPgfySw6f4p8G9fGvsfAf8tcAScAv+h9/4tgFbBfFZjv/A4D25qFQSSVpKyaUIQlcc+5sa6%0Ai8Vy7n8GnjhW1cERFGtFZR2N9bx7lHF1lHBlmHB1lLAsHF+/0mV/3OHgLONgljNIDTv9hEgrzpYl%0Ad85WF/GyvGqQMizUfhKxM0gYJoorg4TaOkQrlC5vr6QU7PRjfnR30gaCFTsdw9GiZE8I7p6tOF4W%0A1N4zSAxZVXO8CMHjvWHKdj/meFbST83FNZ8tKryAK/2Ys6zEuxSpJIkSZNZzvChItWLUjRBK0Is1%0Af3K65GRZIhG8st1l1BmAgCvDhNe2epTO8d7xgl8cLHg4qximhr1xcKFoKchrSxoprPNoGfFgmodc%0Ar0ix2TXcm+Zs9iJSo9npxxfCWgqBal27TWMpreZKP7hplBS8d7QiH1ka6+kl+uIaD2fFhRA8pwif%0AxyieVlofF59mnvMxjXPgYW+U0rm0MZJSUNXuI+ctasv9s4zTVc1OL8J5T6QVlfVs9+OXUtC/aC1+%0AmfBrU0ze+2Pgdz/i+B8Bf/ScY2fA3/l1j/0y4IWK51LsqmyaZ/qfz48B7AxiGht24kYLdocxV4YJ%0ARgX3Y9VYpBT0jeYrO32kFBgliHQ4drqquD4KbhbbOA6zBilDHANgsxsBgrKyPFqW7I9CrkbZWB5O%0Ac66PO2EXLQVXBwlxpC521GerktsnSw5mOfO8RkvJuGt453DBqrQUteWruwNio4J/8RKcCL+dVZY0%0AMkxlQ6xgXliEgLxyHC9LitpxtZ/wf79zzKoKpI+stNyfZHz1yoDjRcmDacH+OGV3kDBIIv6l1zYu%0AKP+1DVaCaH//6ijlYJqx3Y3pxJLtbszOMA1CtrGUtWOrG4UUgVZIjzqGaVbTMYoHq4pIBWacADqR%0ApnYhiH+0KBl0ApfvshDEweGsaHfugXjzYJqzP0qfm9j9LDjnPzTPZeX3vDEPpjlV3TDJa5yDw3nB%0At6+NLp4lfPj8Ls97/ruxkfQSHUgMwFY3QghBN/pNRzCejRetxS8TXs4ntMavDC9yozxL8Zzvvl3T%0AZscreeEmOp/nfN6nj1XWcX+SsSobOpHitZ0+RW3Jq/BnqxddnFfVJhXfm5RoKdnqRvQTzfGquhCy%0A/VSjpeBsFThnO/2E6xudQGfFI6TgYBpyMOZ5TVY1xK07zzpPgmp32JbjRVBkvVizyGuOFgVKhtyu%0AYarZ6scsi4ZxGrEziJmsKqQNrKzdYUKiFYmWHM4V+6OEs1WFVh4hJaOuwahA6b1zumSSlUgh6UUR%0AVV2yLBveejDjte0eUgaW14NpjgC66WOi96KoQwyjtT6982x0Ypx3GKVYVo6t1jyMtKJsHIeLgtQo%0AtFIUVcPhLGeQaA4XOQjP6bwK7ETrWVSOYapJIw2UVLUN9OFLQvDpnXvjPAeTnMY6Iq0+tvX0aSyA%0AVdXw3tGCu5MMCWz3UyIl+NHdCfujFKUkm60F9Lx5z383lopRajhbVeSVxXWDm/hltJbgxZvALxPW%0AiukLjI/rRrlMmqgbx9GivKgece4qelYm+LPmTaTi1kYXPMQmJOzeP1uR1zZkqLeKpKwtd88y8sqC%0AgGGi8XjmeUNqJJ0oEC0WheX3bm7gd8K5GiWprOPRtOBoXnK2qrg6ChbZqmw4XpR0Y01jPfm5a9Eo%0A8qqhbhynq5q8soGll9esiobXr/TZ7ifsjztYF5Txzc0ukQolmIySF67Dn92fMU4jFkqwkRrePlry%0A5v6AbmRQUjDNaxrnUQiqxtNNFHblUU5eVPjwBAJL7UK5ocs7ZGuDUH20LEMGvw9uyl6iuL6RcDQv%0AeDjNubnZxfnAxBMEoXa6KHj3eMXJsuD+WcZrV3psdYNg++A048ogpmnAukAz3hnEWA+zvMJZz94o%0AfcId2LTlpw5nOUYJ+onBef9Cq+ccn9QCcM5zNCtY5A2RVHRixdmqoLaOr17pE0cKAZy0cbHnzXte%0A0udoXiBl+P2tXsStjS5av9zlQS+vxb9qbO/zjLVi+oLik7pRpBTg4GBRoiRktSXRklVp6UX6Yix8%0AtBsFgtC9ttHhcFawqmoq69nsRUyyhr2RJo0UB5OMu6crbm132/ptQSFu9iIaB1kVGHnjjqHBkyj1%0AhJsm0pL9ccrpquLRPBAWxt2IaVbTizXdRNO44Ga7Okh4MM3pxhqBZ5rVJFrwOzdGFJUliRQ3N7vA%0AOeVcYIzk5mYX6z1lZXkwzWlcIFFc20hJoh550XB/lvPWg3nL7NNs9A1LIejEium0oGossZLsDRKq%0A1iW21U+4f5YxSiOub3Q4WpQXrlAEDJJAgMirJuStScG4G7ebgJS7pxmLoibSir1Ryr2zjNtHC94+%0AnNNYOFuVZEXD7aMV0a7kcF6SaEGiJcsqkFm883zrxhjnPD+9PyUva372YMbrV3qM0vjCHViVDVXj%0AQ0USKZCID1k9z7PKP6kFcJ7QudWPyM5yisriXKgDaNRjl2zZOLb7MafL6vnz+jb5mODW1fLjuyB/%0A0zi/z19mrBXTFxSfxo1yPsaIkE3eiTRZKxhd87jKxMeZNzGKrW7E3ZMVsZZUTaDiTrKaSMlQjUGE%0ACgBKCVwVkpBSo4mNBB+SCw/nJZGSmNaFpGSgzGqlSLRif5xS1Za9Ucr9SYZtLZKDSUZtPd6X7AwS%0AhBR0Y82f3D7lZFHQOM+NjS7dWHLnLKMXa7b66RMCTkpBUVr+4v60LbAZEpWPFyXXxx3uTzPyOiRV%0ATlY1x02B1gNe2+qHpEcfrnGnH7M/7lA2jqIOVTxcW4vnfIdcW0dtHYfzQF8vastZVrMs6vA9regm%0ABi0FV9tSM4kOyhoBlbUUjSUrA82Z1oK6LcO9HiYxhXUs8opRN0YpwcEkazcPDZO8wjbw7tGS370Z%0AFPy11oIySqLbe/K0dfIiq/zy9UGweJ8HJULSeKQVX9nucryqKOsGj2CrG11YP7KNE3U39DMVovUe%0AoyU3Nrs4F4ro5pX9XJAIflVMyM871orpC4pPE0h9unpEUYXdqHf+SULER8x7mcp7uCjQWjBII6rG%0AclyVKAVexCghGKXB5VY2FXXteWUrFMr8xYM5q7Lh9smSW+OUaazZ7AgOZwVb3YiH8+KCbdeLFWdN%0AoNVudGKK2nF/khNryZVBDMDZqsJbz3tHS66NEiIleffRnLNVyU5/gBlIlqXlm/sJ0VN06QezHCmg%0Anxoa66iko2wck6zicF6y24+pnKebRCFB2SjOsorrGx1GiWZ7kNCPDVpLDqY5qVEXgidvc4ZsawXW%0AdUjM3O07pmWDd45uEhKZH8wKdgHbllc4WpRIIVoL87yMDCzyCmM0XQG3VyW3TxZc3+yx3Y84nFcY%0AJdkbJhgtuTfJOFtUDFLDIm9QQnD7qOCNqwNio0OBWK24OkqfafW8yCo/fxfO3cMvcilLKbg6Sqms%0A42heMooNG1tdrg5T5kXDqvywdfQsRXPxHjv/uSIR/KqYkF8ErBXTFxSfJpD6oeoRbYzJep7LxDuf%0AF0Lg/mRRhvIvzlM2lkiri6B5P9I0zlOWlkFieP1Kn+NFyWJl2exGSCE4npdcH6fcPl5ipOAkq/Ey%0A5AHt9GIO5wV7w4TTrKKoGvJK8J3rjxlbe6OUH9+dkBiFVpKtXox1nm435A/FRpNGkjiSnK0qDiZL%0AtgddKmtDouKl+3GuYM+vQSuJRHB1GArhni5KZkXNqq6IdCjnWnnLo0XJJKu4N8l4ZbNLJzb81t7g%0AQumbS8JS+OAatc4xKxucd/z5B2c4D8NOxFY/ItKKq4OEzW7Ew2lOJ9EkRlPVltvHC945XBJpyU4/%0A4f5pTtnU2EjxrWsDZoXj+69skGhFVjtiJZkVDdZ5pllF4xomWSCxOOdRSnI8L9nbCAQSJ/xz4x4f%0AZZWf07mtdTxsn1k3MS90KSdG8fpOn1uta/U8UXSQmI/MWfqrvvu/aXwaBuMXGWvF9AXGpwmkPqt6%0AxPMywc/dM9Z57kxXHExCkPzqKG1ZZxW7g5h5acmqCqUkX7/aZ7qqiZUiNgolBa9udTEmBOQPpgU3%0ANlNmWU1idKjfJQTH84JxxxDpUBwTCC6sxl64mwD6ieHGZhcluKgy4D0MIxPaApQWowVZEWJonTji%0AbFVSzS2/f8txWTOdJ3COEs20aMiqCufh2rhDYhTjfsSjRc7DaYkUcGWQ4Cw0znKyqNnuxnghiJXg%0AFw/mfPvaiJPVk3ERL8DakAispWCjl3CyLHFOsD9KUFJyOMuJlOD9kyXHy1Da5uZGh7x2vHu0AA9p%0AFPpZ3drqEGtFJ5b0kpjUSAapYVU0jJNQlcKoQGq4Nk6Z5w0PpxlSCpa1Y28UYmFlbTmY5hfnGT3D%0ABfe0VV41oWait57D+WMhKwVM8po01h/LpSylIJYq5CK1jEsBoe3EU1Tv57m+Pm8kgnUO05NYK6Yv%0AOJ4VSP04FPIXLYbKPrkj3uoalAxVjQ/OMoyWgco8K9nsRwzaWlyny4o0UkQ6UJvvzEuGqcG3JUhL%0Aa5ktS44WOQ7IK0tkBN4Lrg6j8t82AAAgAElEQVRTJlnN4SxUTVsUDUVl+dn9Gd+9OSZp3WS7g4TD%0AecEir9FKstGNeLAowMPDeUFjQ6HOedkwK2r6iWF/nHK0Kuml5okE08Dkq9qKDIa9YaguUdtQxuX6%0AZpetQcLpsqQfGyIt6UWSk3sVtfMczUvGaWhUiICrrXV5rkjPy0VVjSVJI4qqIdKaUUdTW4/1jlle%0AcTwvL8ojNY3lz++c8dWdHp1IY9o40/4wpR+H3joQlNXeqBNKPqWOzV7ET+/PLqpR7PQTlkVNNw7t%0AHaL2Xk1WoXaabksOfXCyImqrT192MV22TOZ5eWFh351k1M6RRjHOtYmtdaDdO/zHcqtdtiAaBw+n%0AOfcnOfvjlL22wseLXF+fJxLBOofpSawV05cMvwo/9tNuh6qxvH1YgKClbVv2RjGjrmGnHzPPanLf%0A8JP7GSfLiv1xyrVxB61ly6JT9JIglOvG8hcPMo7mJavG0TWKw1nON3aHGCkZdQwfnK5YFA1aSW5s%0AdSlry52TJUoIShe6uqq2TUhVWw6nOWmkGKSG7W7E2arixmaXk0XBRsdwY7ODkgpvPUVjiaTkcFag%0AJAxSQydW1I3n1kaXxoeyMVVjOV5WXNtIgzVxBU6XJUfLgnuTgqxypMYRGcnhvKAbaR7Ni1Cp4lIS%0A7DmFfJ6HEkVprBl3Qk7U9XGHsrHM84rYKMadmEQ3HM1L5nlN7YOyiZTk0bxkWdZIKfjW3ijQx1dV%0AS38XXNvooEVoHmeUIIk0znm6seHNqzE/ezijbjyny5rYCE6WYawQMM8aXtvp0mnznS67mBKjuDZK%0AuXO24uZGh8iE9+HwtKAXhW7A447h4awgry1ayg+51Z61UXrcxkVyvChaRehQIrg+r7Vxry+K6+vz%0A6H78LLFWTF8i/Kr82JfdDsui5s7pCmdhZxgzXVa8d7JEyxG7I0lRWn5xOEcK6ESG2AhOl8H1tdOP%0AGXcilJSB/QeAINaSb94Y8/7JksZ5Eq3Y6sf8xf0pV/pxW8FAstVLsC64pd45WnA4KwMdPG/42k6P%0AK6OEvAwFVX/7xoiHs4L3TwNLcH+QMllVvHuUoZVimGpWRYNomwotqzq0emi7DXdaa+z8/sXGMMkq%0AHs0Kbm52aaxjljdc6cUsC8v+OObeWcH1cUpRO66PzUXcq6otPz+YcXOzg/CCw2nBO4dLhIBxN+Zr%0Auz0GaRSKnxJchEUTkpHTSBNHFaoQbZ8sQdU4Rmmw6JQQHC/L0Cm1H1+44Mra8nBVYb3naFqy2Q31%0ABXux4hcP5kRKYJRilGreerjg+jilExtWRcUkqzAqdIJ5lovJ+sC41FH4rUirUKnaOmoX2j1898YY%0A07YNv/yuPW+jJNoWMHlbPQNCmSWtJauioWjsF8719XlzP36WWCumlwxN456oPv4iOOcvKkInWl2M%0AedY8tXUhr0aHSgNSCLKqYpZXdI1GKPHcwphN4y6qm0sZ6splZaieMEg0Re2prOX+LKeftL1Wvefn%0AD2dIQu24WCsmq4bjRcHJImc67LA9iBl3Qjvn2oUOoCAQeEadwDjrx4ZFERJXz/OXfnhnwixvMEqS%0AaMFP7025tdUjNqG1wT/9y0f87qtjJquaWVbz7tGKG1uB3aUEdGPNzY0uk7xiuxtxsqoYdw1pFBT2%0Ae/dXXBslxEaHUkmV5damp3GhAgPA7jDlzsmK02VBaS1Z0dAeYneYsDdIGXcMlX1cvRlASHFRsfz+%0AJOPuNGPUCdUmitpRVI5v7Xcvnsf9ac7NDc8vj5ZMsoppVvPXX9vCIagaCwh++9qAh9OcszZZ9mwV%0ALJ/zhpSzrGG7b7i52eP6KKX2nlGq+cHdMyarim5s6Bk4sZZO25QupAqEqhaNdRcUfsFjF1NWNtyf%0AZjyaFpyZiqujFC1DcdvzYrzPE7LP2yjt9GOOFmVwoy4risbSTzTjTsT9s4yqCYK7cZ5Gf7FcX58n%0A9+NnibVieokwzarQK6Xdpb+5P2TUiZ77/aK2vPNozjuHS5z3bPdivnNzDPCheRKjeDDNedRWS9jo%0ARdw9XfHu0ZJeZNBK8OpOl6rxF7vp893rNKv48d0JB9OcZVFzddAhMaFR2llWE2nJq9sh4bEfG2It%0AmOU1J8uK1Ciub6XkpSOvG949XpCVlqpxTFY1/kEIahupsM5R1o6DWU5W1mSVoxspXrvS4dGiINGa%0ARWH52k6PrV5MpEKn0EVZUTaWVdkwyx13jlbM85r3Dpds9hN6qeFoVnA0K7m+kaJbJSik581rIzY7%0AhrO8ZpY33D/L2O7FpFrycF4CoXfW9Y30Iq7mvUdKGCTBtXXvbMXtkww87JQJQsDbDxYYKVBKogQs%0AK8tXdnq8fmUQ+kA5z73TjAeznNNFqF4RGwVCUDlHg6fTarnESH74wYq8dnjv+O1rQ/Y3uhcusLKy%0AWOd56+GcVEumecMwVdyflPQTTV41lI3lwSznZFnzylYXLQV3T1ZMVzXTrOKDkyx0aW1bcg9Sw2Y3%0AuAmHqWGaV7zzaIn3sNWL2WytsfNCuVIL6sZx9zTj2jgNCuoFG6tnBfyLquZB63pNezG9RDPPa4yW%0APJqVGCW4sdlBS8GybCibQN//sru+vmhYK6aXBE3j+PnBjERLkrYcz88PZvz+K5vPXODOeQ4mGbeP%0AVgzSEKheVQ0/uTtBCEEnUhfz/Oz+jL1RUDI3Njs8mGT8+IMJ87xib5SGAqZNIBG8uTcgqy29JFR7%0A2Bsk/Pz+jEVeIwllad47WfDqdpcrg4Q0UjgHCEFWW7K65upowCDVzFYltYO9QcrRsuRn96acLkoS%0Ao7k6SlgUDVlR0080o37E6arGE9x0s8zTTxWD2HA4K0mN5tXNHkZLfn44Y7MT89puH2c9RW2IpGRR%0AhLJDkZYYLam9o7SOYaqoO4Z+ovjqbo/pqmGSBdLDRqpbK0qg267AD+cFq9pyY5QSR5q6sSxzy/Gy%0ApBtJfnxvSlHWnGUNb14fogmVz50PZZZ6kcbhmRc1VeN5fXfAIDG8f5JhhGR/s8N2P2JRBIvP+9BU%0AsawiGu/pRhEaQVlbmsbx7qMlN8YpRivKuuHeac5GGtFPotBFVQpOliXmUo+vSdbQWEtWgZKS2jYI%0APIuiJCsNB7OSq6OYbqq5c7aiqC219fQTQ9p22HswLbg2Ttkfpvzo3oTro5ROYoIr8v6MrX6EEuJx%0Ajpd1DGPN3igNSvYFeFbA/7xXkVaP3YJpFNp14APr8lz5GCXZb2vffdldX180rBXTS4LKhdbTSUuH%0ATSLNqiqpnEPzYcVkfXDh0SZBQljMWdW0tOP4Yp5ZEWrT9RKDVrC/0WGS10gJvdiwKixKCvKyDu2f%0A24Ta2jtyaymtRQpCu3cdEhfP27PujTo8mBaBipwYrvQSFnnN2apgmMa8fqWDFJKtbsytrQ6JVkzz%0AQAW/e5pj8ZytGkYdhxASITxXhilaSkadmNQIHs1KdsdxaI1uPbb2jDuGorJMspppVpIkmqKqWRbh%0AOn97b8Akt9S1Y+JCfOb2SUVlQ5t45zx1U3NwlhMZxfWNDnFbhLVqHK9udfGtcvACBmlw6R3MCra6%0ACVMpOc0q3ro35Rt7I9JIUlSefqrBe7Y7MQ9nnsPZilU9ZbMbMe4axv2I3UHC0aJkoxNjlOD+WcY7%0AhyFG9p2bI16/0uO9kyUPZjll4zhZlryxNwzPt4R704ysaUgjzdd3+9za6vFoXjBIDe8fL0KeUuO4%0AMgyxqUiFsj6H8yK4RBuItGCaKQaRQrRxPaMFb+wPKBvHlVFMVTt2By2l3XmSxDzxTjU2kDvOFUtW%0ANai2ieXHwbMC/nvDlKNF+SF2WqIDk9O1MaTzzz9JtfM1Pj9YK6aXBJGUF9UWzi0dJcVFl8mnoYQI%0Au1LfdguVYRH3Y40QT84TtTlD54tdeOhFmrK2LMua41UZBDCQVTXdJLoIRqcq/MbRomKaVSyLmqJx%0AnC7L1p0muda2cPCEJoKLogEk1oVg/a3NLouy5uEkJ9I1k1XJybwA7+knmtSEAqzeh/OrG8e8aCjr%0AhmUVSuwcryq+eW1IrCWbg5hXtnr89GAGrWXyykYHYwRNE2JpRku2RoKf3ZvTNZqtbkRhLfOsxrkQ%0A4zmYZGgp6ESarZ7h1u6QsrH0onC/vPOcrCoa55jlnl4cyBxl45jnNQjFPKt5NM/ZH3dYljXWOqSQ%0A7I1SfnJ/CgLq2nK2qng0y/nm3iiwB2vLw1nG2w+X9FPDX3t9i41OaFV/vCx4+8EizOc9h9PQpvvG%0AuMsfv3cCHjb7Mf1YcbaqeXUzvAOnyxIhZSBqaMm4F6wy4WGW1+z0giIc9wIzcdzRHM8ritoigM2+%0ApqgbnBM8mpY03mNUxrCt0L3IG9JY0Y0ksQoWeYeQo5TnNc7D3vCTVe9+VsB/V4oPsdO0lp+KtbYu%0A8fP5xFoxvSTQWvLm/pCfH8xYVeVFbOh5fnopBfvjDquqeSLG9K0bj2NM5/P89rUQY7q8qL95fcSd%0AkyX//L1T8I5Bqrk+TDle1i3bLQTwtZJtwcySw5mltKGAZi/RFNbROM/VUXoRrt3sRSRKonRgnwVX%0Am+WtB3OklGgl6caG20cLro5ixt2YnUGCc55xJwE8751kDBPF0aJikESkkUIjuHO85LUrPbZ7cUuf%0ANjxa5pwsKpQS1CvHzjDml0cZVwYJkZb8ja9soFRIPr17mrHK50yKkllWg/dIrVjkBf/bzx5yf5Jj%0APdza7LI3TDhb1SRGkRrNODXktW07+q7op4arg5hjCavKsigaro26jDqKk2XNsqzZ6CU4l5PXlsQo%0ABmnEvUlGpCQH8wLvHNY5OpFBCUknNkxWJfdPa5ZVE5h5jcP5grcezrg/ycmrht+5uYmRgtNlTVZZ%0AxqnmYFqEHK5hgnOOQWLYGSRc6Sc8nOUMO5qy8WRVqKeXGsN0FWI0b+z1OZyXVLXj7YdzvnF1dCHM%0AH0xzfnJ/xitbKQ9mJfOsYp4L/tWv7dCJg7t3mBpIPtzQ7xyfNG/ueey0T8paW5f4+fxirZheIow6%0AEb//yubHZuUlRvHm3ojXt/sfYuU9a56nF/UrWz2Ol2XbqE9xpZ+E6tnjzkWB0No6eonh+69thoUd%0AKerGsT/uUDWOvVGKB26fLPnpwYxpVnNlGNPVgnGaYIzk3jRDChh0IxZVw9d3B9zYClZWZBRbnQiP%0A4Na4S24tNzcztBL8xb0Z3Uhy9yynn2omecWoG6Fk6K90MMtZ5DW9RCM8rDwcTUu+st2lmxjqyvIv%0AHq342m6gOs+KCikB53k0z6msD3R1AYmXNM5xa7OHRzDPGxBwbaO1ADzkteXmVsrbhzOWRUMnUXQj%0ATS9SvLnXZ3fY4WxVMcsDRb22lqujhJ1Bytmq4nhe8MHZisQoFmXDsGPY6MZ4HO+fLHk4y3HOc2UY%0A45wjryz3zlY01rE9SLgx7nC8KCjqhvdPCw7OMjomULOXVcOqatgfxfTihFUd8ryGnYh+EipmCOH5%0A2f15eN5GkUaC/NRyZZRyrW1VMi0Dq08A87Ze38myZLsX8ebeAE+o19dPQ67V8/p0nf//0yqH57HT%0APi5rbV3i5/ONtWJ6yaC1fGZM6XmQUpA+Y5f6rHkuL2rnPKerikFiLmJUx4uSK5erVvM4QC0FdBOD%0Ad57YaJQIykwJwb1JxiyrubXZ4UfLCX92+4xRonllu09iJL0oCLGsqlGAV7CbpigpOTgrqGrPVi/i%0Ag0mGkPBoWdKLJY/mOZOs4mhest2P6RjNdFXzcFpw92zFg2nO6bK6qNytpWBhLbEJlQF6saF0jrKy%0AOA9GKDZ7MfcnWWC4EViLznm01ighg0u0LYHTOMeqqFnVrnW9FXzjSo9v7I04mRcczHLy0rKKNA8X%0ABUeLim6s6SeGsg7W5AfHK06XoVvusgxxofvTnERL3ntUsD9K+eN3p/RizWYvZrtr+OXxCu/g/XmG%0A87A9CJUphBLsjhN+cX+BJwT/N/sRD84ytocJlZK8c7gMTE4h+K3dYXjmMtQQvHu2ohNJysaT6uCO%0A2+xGVLUjTUPFiEEcscgrDhc5m90E5wTCO358b4IjVJwfpdETHY7P36mnldA57fs3oRzWJX4+31gr%0Api8pzltY7A5TTpYltm3rvdWPn9tT5+nCrjv9mKolFkgZGtqtquZityxEaMwXa3XRePDeWYjr/Nb+%0AkLNlyVbP8JWtHgeznLOmAuDe6YoffTDhbFVxllVUjeeXDxd8bbfPqBMo43llibQE77l9tAgt3R3g%0APUXT0CPQpDuR4ZWtHuNehACO5zm3tvuhK+tpRuMciZaMU828qC6aGPaSkNT7swdztroGrSSpUbx9%0AtMQDRRPceuN+jHfwwXFG2TjevDqgdoQYVy8BD5O8ohdrKhtaXkyziqK0oSLDuMP+OOXqKOH6ZpfJ%0Aqma7F7PRiRASVkXDrc0eNza7LPNA+94bpUgVEmVnWcXDyqEjydGs5Oow4cow4cogYV40jDpRqNa9%0AKEOlBq25tRnTaTcZkRK8c7TkZFESGcVrW11SkzBZ1uS1ZVFU3D5ZMSssedXw5t6QXqxDHI/HxINz%0AC0WJoAR8W5kdII0+3L79s1YOL1OJn3Wc65NjrZi+pDhfuLrdTVe1xXo+VCQTnl3Y9byVQeMcJ4sK%0A6yxneYVEsNu2L+8mEVIExqEg5D0JWkKfc3gPSdteoWosvzyagyMQH6wLcbNuxLxsKMqa3IZyPNO8%0AZqNv2OxFnK4qHp5m7PQTro1TnA9xktNlRaIV37k5IjKKZWm5NgqNBauqYbGq6XY0wkn6iQYhGCWG%0Ag0nGbFUySA3jNCaS8GBWYLTgg5Ocbiy50u+gpORkXjBb1aExYtui4mCWU9tgVZa1pRtreolu2ZOa%0Ad48WDFKD0pJXtzr0E83+ODRgxEFeWrqJ4Wt7A/qdkFjcSwxlbVFK8HvXN/g///KIP71zSlbW3J8U%0AbPUjrm12uDZOMVpyfdghSTSrsgk9ni5Vq2DoebSo2EVctLX4zrURJ1mFtY6zrObb10ZoKTma5fz0%0A3orEhHO03vGzgxmL1gLtJ+bCNWe9J68bVqV9TJwxkvhSZfZPohw+rjD/VTUp/KywjnN9OqwV05cU%0AlxeuaxMU90bPX7hPuwEPWhdNGhnkCG4fL5llDWdZxQjDuBOxzGt0NyKWkjpW7KrQAr22DtEqxNo5%0A6tryaF5iraAbK+ZFQ92cCxtJpBTWAF7inGOWVZzMa2Kl6ZmgCL9xtU8/jbg3zfjuzY1QWw1YlY5X%0At4IC66YGIwWR1iBDnynrQ4WJnWHCII0oGkdtA0Px/3nnEZMiNDZ84+qQYWJYVjV5XXO8KIiMRraJ%0AN3dOlnx9f0RlHU3jkFKy0TPUjWPcMcwKi1EhYfjqMCavHbujFIng5maH945XzIqa2jm+sdMnMTrE%0A/Bxsd2KEClRqLQTToqSoLL3o/2fvzWJsy9L8rt9aa8/7jDHHnTOzsqau6q5ulxrTAhow8osfMDJC%0Ali0kMMhgJHgwPPAAyLRl+YHhAQkLWjIgAS1AYJCRAQskwG26Bd2ucnVlVaVzvmPMZ9zzXgMP60Tk%0AzZs3h1t1MyurfL+XiDPsFTvO2Xt9a33ffwjZGVhC6UnGWMcwjTgqGnaJURtEZ2cMbe9YND0C3/ep%0Ae00UKs6KjlvbGbe33nfrjSPFS7sDemOIA0kaBwgBwzjivCgJpPeSGsUBD+YVd7ZyBGwWA5Jsgwad%0AVz3fupF/SFH904IWtLUbSoIHVTxr/+qnLfHzos/148eLxPQzHj9JmeDxG/dSiujS8fPj4lLaKFRe%0A+SCNA25uZSDg2iThZNWxqnqWTccf2d3npGgxxhIHitNVA0IinCCfKk4WLVWnqXtNnig67bXvtgYh%0A52tLoy3aWLbygEkeUHWGLFRUbcfR0nG0bMgjxVvnFZO0ozeOg11PCnUC2s4j4qQQFHXPqul583TF%0AutUcjGJ2hwl5HDBb92znMUhJqBSPljXp5vdQwvGqZpBG3NrK2MpCOuMYJA1Hi5Le+M+SzWf361/Z%0AY173CCGYFz3OwSBSVK1md5gQB4rtPObRvMHhIda//uouWRJgjYeol61GCME3N6odl3ydZd0RqYCX%0A9wYIHELBrGh5eFHzrZuJd7FtNHc7zS/fnLJuev7g/pJZ0WxcXTPWjWYQK7aHCcu652hRc3vbJxev%0AVOGt5W9Nck+2FYaLwtC0BoHj5nZG1xuO1g1t75PH/tj7RVW98XwmKdjOI+JIcSv+eIDEk9fz8bLx%0AC5C6975Oq4avH45YNfqZ+1c/TYmfF32uHz+eOTEJIb4J/EvAK8Cfcc4dCSH+OHDXOffd532CL+Kj%0A43mUCaQUV6Zun2acpjc8WtTcn9Wsm97LCSmvhbc3TFg1Pbe2JecryZcPBlybZByvKv7m90/RFqKN%0AIrh2jrtnNS/v59StJY801jr2pgknova9lqHwhNBQMEhCsjDEOsskVjS95fikYJp6kIV1jtN1Qx6H%0AjGIFG0KwUp7wuTeM+b33SopWM80iokBiDDTaksVwMImRQlI1hjTyuy2hJLEz7I1SikaTKMGs7Bgn%0AAflGsmlRdtRdy6rWxGGNc35CurMz2KilO26ME5yERClaa8jigNNVR6Del4sqOuNJ0QEcBt5a/aLs%0AuCi79z2RkASXZFgF9y4ayqbnZNlyazthVnZ8+XDERdHSWUfbnXNRduwNI1aNJzafvjPnzl6O2XCk%0AD8Yp9y4q1k1PtLGvv0wei1bzh1/Z5rv3FkCFxvFrr+wQIDivvNfWIAmIQ8nZuvWAkyS4MkQ09n2d%0AvI8CSDx5rRnnNryx/kpVYlm1vPZgyUt7OWngF0OPFjWCn07/6tPGF6nP9bMWz5SYhBB/FPjrwP8K%0A/ONAunnpFeCfA/748zy5F/HR8TzKBNZ6y4VHC29F/uQ4wIdWupd/M4kkde8n6u2BV9q+P6uupH3y%0AWDHJY7S1vH1aMUojqtYDFlZ1z7dv5bx2tOTNY8sgjTgcpzxc1mAt+5OEr18bUmlL2WgeLmoORjGL%0AxvCjR0tAcns7w9qCdacx1jLNY9rem/995+6cae4le75xwyPTwo3VunEjQglvnpbUpicLI65PM3YH%0AEaGSzIqGRd2TRQGjOCAMIxZ1T9FoDicJX90fMkwDJlnEb795xsN5iXWwlcdoA6u643v3lnzjhvem%0AGsSKi7qnaHrePvf9pSQI2MpC4tDzqwLlCcZlp7kouqe6vl56IhnnuDZNuHdRYI0FIfjFm2OGSYhz%0Ajh89WtH1hmEeUtQ975yXfGk3g80uo+stgYKztVc+9yXdmJ1BTKrUFUrxcrV/bZqxlUbMm47zsmV/%0AkDAve9JIIjcOwYGU1F3P/ihhXnk7jqeV7T7NNauEh+Z3vb2SOlJK0hmD3EzogZIgfLn1izzpf1H6%0AXD+L8aw7pr8I/Hnn3F8RQqwfe/7/Av7153ZWL+IT4yctE1St5tHSy8qcrX2fIVDvj3M5ST6+slVy%0AYw0u/C7k1nbOrGhpesPvvnXBMFVkoXeKvTtruT7xq/G3TtYM04CDSUqoBCfLmt9+64zjRYtUgpvT%0AjEcbsdCjdcskCXjYO/ZHMcNxRNkaRklEFFiWo5izUlNrPzEN4hCBYF1r2r5n7iAUkrJreGVfeqme%0AJLyCtxvjKDrDqu4p6p5hFvHSbk4WKurO8pVrY86LBpzgaFFhrGCcCH7x+oSDcczeKOa795fsDCKu%0ATVMu1gOO1xXWWYreEEpo+p4/eDjnG4dj3jmv2B9F1Bt1hUXVczBMOCsbDkc+MWhjEcDx0u8CAiWR%0AAi6qjjDwJbzTdcveMKLoDM7C/iTly4cj6t6gjePBrMJJQdsZql4T9Yrtid/NvnNWMUpD0tYrcYyT%0AlNN1x1tnBdp4Ffi75yXLxvsuTdKYvWGMFIJ11Xn1C2dJVMCt7Zyv7CvuzSviUGId3L0o6Y0jUJKD%0AUfJUe4unXbNSCroNQCOW7z93bZJyvGpY1d6yfieLODbtlQGiNpZAyqty3hdp0n+yTPnT7nP9rMaz%0AJqZfAP6Xpzw/A7Z+8tN5EZ82fpIyQdXqK1XoSxHR42XNrW2vWA14+PATu6gbk9T/TWtxzlF3PetG%0As6w7irrHCce81GibsD+OOCs6JI4wkAw3XKu667k/K9kZJnz5cMjrR2u+c2/GTh7ztcMx2lqO1w0C%0AAdZxOPWTzWnRMc4CZpWmbHoGUcA4jZDS0WtLLzzcPVSSrWFM0xnKxnCybLiznRMqSRpKfvBoydvH%0AnuR6ZysjiwPePSvYyiJ6C5Ms5PbWAOdgmkYEge8TbQ8jTpYN37m35HRZ8dLukM5oztcNZWtYFB0I%0AQRM7JlnLzjDivOyZZl6E9mRVM6t6Lopu0xeTHryxrEnjgFhJvnd/SaD89xoHkrrzorQOR90bVo1f%0AEIyyiLzoyAKFddD1Hcu65/okputhO4tZN5pZ0eJwOOFdcrM44KWdnDRSvLSdsT9O+N79BUp6K/M0%0AVNyf1UyvR5yuWwaR4v++O0M4iCLJK9s5F2XH9Yl3kT1ZNTyY10SB8ERk4HjlP++nTcBio1HYaY/q%0AO17WdNp/Z4cbV1qALA74lVtTHi1rxMb08RvXxyyqnrLVHygB3togAr8Ik/5HlSlfWFk8ezxrYpoD%0A14H3nnj+V4AHz+OEXsSni48rE3xSc/nRov6AKnSvJE1vWdc9SgpvNVD1V/Iyl3YEnbWMkoAfHq2o%0AO8OsapHAg1lFZQy2EiC9w6s2lpdfHbA1SGi044dHa88PihR39obkkefCHI69LXmrDa8fLflDL+94%0AK4mLkpNlS9nlXrfOQRYG3NnJOS86klBgrOXaNOfbt6ccLStOVw1V74EZgRSw6XU0veHhouadszVd%0A54Vvw0Aw38DSDY6y0aQb+480kDyYN+wOPfk4GElee7DgrPDOscbirTm6nrOqIVYBDkfTawIlOF7V%0AxLHivbOCl/cGVH3P+bpjUfrdZRMI8iTlbFVyXnoF97ON5fwoiWiN4c2T1WPfJ4gNRD/duMjuDjw/%0A6fo44fW65yv7QyaDmIw+GsQAACAASURBVK8eSn7nrQv63qKNY5LHTBKvVziIQypt6LXjpd0c5xxi%0As5jR2jFIAuZVhwN6bThuOnaHEaONduK86dFF58VbA8VWHl3pEs42brlt7yWrhhvB18u43KG32hOV%0AO23JY3VlYfFkSS+LA17eGXwAmDOIgg/5O31RJv0XCLznG8+amH4L+PeEEP8MvncaCCF+Hfj3gf/8%0AeZ/ci/j4eFqZ4JOay72xaGsJ1Pu7LYDDccI4C3njuEBby6zs+NrBkO1hwrrqeLSB754VHXuDiChU%0A9Drl996bk8WKUexN3LR13NpKeGknZ9UYxpkljwJe2k7RG17So2VLoOD+rN+QMgXbg5hV1fH2yRqc%0ARUiYlS2vHWlvnHdzwqrRHEwS7uzm7A9iHHC8bEHAziCh6i3nRcms6hlGAVLBKzs550WLc77b/3BZ%0As6p74jDGOM17C80/+KXtjayP5eFFSRZInLUcL1tWjZflmZUdoyxkWfcEUnC2bKg6jXT+M64aycNF%0AgxIKJTalrECyrjvePilYd4Z6Y8lxsmq5e1GilGQ3C1nsjCiajutbmScpN5pZ1fO1ayN2BzFJqDgv%0AGuZlz6r2icNtdh+n69bLUYVeKkomAbe3cyZ5QN1ZVrVH4N3azgmEoOw0cah84sb3c4xzxBshXSUF%0ATau9lp9zVJ1FCUmeBJwuW7YH3olXALOy87vZVUMcKJTyi6LzdUseBVcT8uM79ChQ7AxCTlYtN7ey%0Aq+vvaWXojwLmhOGnV0b5vOIFAu/5xrMmpn8L+C+Au3iu5A83P38L+EvP9cxexKeKJ/lFH7dqu0TU%0Ana07nHN0yiIRWAcHw4Q/eLQkDSVJFBEHgh8dr3nVeufU7TxiXvVUrebvVR27gxgEZBvbBJxjZxAS%0AhQE3pgk7o4RYSd4+Lzhfd2RRwFf2BoyTkEFac7pqKZo1Ugi+fXvKRd1Ta8ujRcnpusNaxyBWJGGK%0AEoKjRcPJwpd+bu9mXBt5z5/dIVe2CEmg+NL+gLIzOOv5SdM84vXjNWEgePu8YJpGSClZNR3WQJ56%0AhYf7s5paay5WXgXjvVnFK7sDbmxlVG3Hm6cFu+OEYRoyW/tdwyBWpLFi3fQEUrE7jonDgGGi6I1D%0ACce75yVZGFB3hiyQnJYNq8pDySdpxKw2pKsaJwVaG4pWMkkDrk8SBlHA8apBAtp6pQ3rHPOiJwgE%0ADsm61VgH4zSkt46m1QSBH3snl8htuD9reONkxaNlw81pttntGMZJyJ2djLN1u0lChoNxzGtHa7bz%0AgFmt0drw+rr2or0b6ajjVYMUHuCyP0o4WjQI4UvJh5MUs9mxS8TVDl0CWRTgnGPdmk9Vhv5Z2oW8%0AQOA933imxOSc64E/LYT4d4BfBiTwXefcm5/Fyb2IZ4uPW7Vh4XjZEG+4LMfLmqa3XBvHXnng0nNn%0Ao/wwSmNqbbHWe/KMs4im9zba21nkIc6NdxsdpIo4SDkrOhKl2BsmjJOAi7Lnpe2cJAgIJSzKjmXV%0AobXjxjRhGO9yVnYIB5VxvLyT8+bJGm18D2KUZawar683q4Q3XHeGt04dxsGv3J4SCEkUSK80ECnC%0AIOSrm8b9our4e8drllVHoLwdxKLuSSLJ/njIJFUEUnG8rMlDyXlpaXrD/VlFEkgeLGoWdc80i9jK%0AQ0ZJwCyQOGcYZ6EXMpWSRd2xKHts71CRoOottzOFxPsHLZuek3VH02uazif3MJDEGzv7i7Jjb5Rw%0AvmoJQ8MoHvCrL23TaMvDs5Jr08TveKSHz08HEZEU/PB4teH2WNatYV42tL3hld0hCC8R9WDe8PXD%0AAW+elVyfZBgL66bjomj52sGQSHmr+rY3HIwFJ+sWKRyDNGLdGArtmKYR4zzkZOn7jpcE2oui45Xt%0AATemKWKjImGdwzmuJmTjHK0xXFQd87onVJIogL1BgnF8oGf0SWCJL/Iu5AUC7/nGj7Unds697Zz7%0A751z/92Pk5SEEK8KIRohxH/12HN/SghxVwhRCiH+JyHE1mOvbQkh/sfNa3eFEH/qifE+k2N/1uLx%0AVRvwgVXb+ze5JAkVN7Y8RPrG1AMAHveDAmg6TYgkjQKSSF0hoTzhUlB3mrOiZRAHaC0QUnFnO+cX%0Ab43ZG3mB1kGimFd+vJN1x7sX3ilVBoJVqzkter60N2B7GBMHUHWWYRIySWMkvuxUt5rGeKSZNoa9%0AYco4C1nVPXfPKx7OK07XLSerBhxo7Qg2igfzoidUgpvbOU7Ag7lf+RsL989LXj8qrqSDDI5Yef7R%0A9jCmt97qftX0zAqfxAdxwOE4JYm8qvhWGnEwjnAWBJY0VexveF13ZzUGg3OC3UHMTh4SSVAI9sYx%0Aoyyht4bTZUPR9WwNI27v5CgFw1iSx95DancYc3vqk1JnLCerltN1ww+PV8BG4skKZkVFvCHi9tYx%0Ar3q2spCtPNqs4B1KCd4+K1jXhmXd82BR88ZJwaLuuXtRc1G05HFAGgWcLBuCQLKdR+yNU17ZHbI3%0AjDeeXRqxIdAK5XdJIDa2IO4DE7JwMC97tjIPx687zUXRc2sr5852zvVJyuE4IXqKueDHXc9fxLgs%0Ard/cyri1lb2QHvoJ4ll5TP/Rx73unPvXPuVQ/zHwe4+N+wvAfwr8MeA7wG8CfwX4k4+9vwP2gW8B%0Af0MI8T3n3A8+42O/MPFpFB4+dtVmubrJtXU8WlQ0vVdjuL65iT7kB3VjzGpj/z2ve5qNcOrXDoZI%0AKbg3r9gexuwMY86WLUWnuTHN2B0mhFLw3fs1aSgZxAE4y7rpkQpCKUiiEKMds7JnfxBzY5pTtUv6%0AGmQgGOcRzlqEgCSQhNI7p9a9YRLFZLFkXrUEgWCchggpNlwXybrpARhngd/1GctOFpKEAilDtpVA%0AkFJ3PcYZb5QnBGdFxyB0SOGQOM6LFmkFkYzYG3lPqjiU/OpL2/TGcbKseeu0ZWcYMyt8eXRZa37t%0A1R2OFzUSQRpLHILeOsIg4M6e966aFx3LqkdICARclC0CWLea7z9a8+ZZxR9+eYvtQcSDRYVzcLpq%0A2Mpjbk4zflAvqbXhomx5OKuYFy3DPOL2Vk7RaPI44LzoMMZxb1ZyuqhYtYYwkN511lruz2uuTxIi%0AKQmVYNkY9gLFOA05XbXoXhNIxfWJL6cmG1Lx5XXkEO+rRHwEJNoJrhQhlBKM04BBHBBHis58PLH7%0A8eu56XqceHYjws87vihgjM8qPi9B2mftMX3zicch8NXNON/5NAMIIf4ksAB+B/jS5uk/DfzPzrm/%0AtXnPvw38SAgxBCzwJ4BvOOcK4G8LIf468M8C/+Zndaxz7nGe1k81nkXh4aN4E5c3+aNFzbtnBetG%0AszOMOCu8U+mre8On+kE9bgY3TkK+djjibN1yb1ZdCaUGUnJtmm5QcYa/e2/ORel3G9Y5xkmEUl5O%0A5/i9ilEcsjWIOZyk5LHC4Lg+SviDB0vubGVclD1127MoO756MGQ6iJiXHmpdGMPuOKZqDcWG5zJb%0A9+yNEnpt+fL+gN5YFkVP0fWcFQ3zUiOFZVFpXtoZoDYQ+R89rFkdl0QCFnWDNZazriaWggfLhr1R%0AzNdvjqhaw4NZzfYgZpoFCKnAWmZFR68Nq8bROgfa4oBHi5q69clhVXlFi4NxwirqCYUgjvyOqDst%0AmCQKqxQSwfmqQSlFIEEKx+nK25CcLFu0s8yKnkkWkSUBh9OUd07WpKHia9eHvH0kWLea83XtPbRi%0An4hXjebt04Ky8Z/F/jhlK494ZXfAj47XOCeQyvcZm07Tm5DzsqXThld2c4Zp5D2YHHzj+piTZcPp%0AugVgbxTTGUsiPxoSrYQgjYIPKUIIx0f2j+B9YncSKvaGMY8WXqn8dN1ysOEHvYjPNz5PQdpn7TH9%0AY08+J4RIgL8K/PYnHS+EGAG/AfwR4F947KVfwCeqy7/zthCiA76MTy7GOffGY+//HvDrn/Gxf+eT%0A/p/PI36cBvBHTRJJqDgcJdy9KLm9nRFulJ9PVy13tnNiqT7k4/RkogNv031nOycKFPOy4/68YhAq%0ALoqWVdtTNoZpFrIo242CuaRoNG+crqlqz/fZHsT8Ay9vgZBcGycAXJ8mOAs3pyl3ZzXTNKDoDCdH%0AayIpvDBsZ+i0R4oFSrGsNWMhcM4RBoJV2xP0BiXhZN3w5kkBzpHGAYny0HYpoOwN686ghCUaRLje%0AW6YbY+kDRRxIBIK7G/DCJItIQ3jrpGBnmKCUYFZ1nKwa9kcJr+7lvHW65nxdUzcdX9qfcFH2DNOA%0At08rbk4jKiUZxd4k8N3zknEesT9IuKgazhYVVgq+eX0LISCPA45XNZ31kHAVSNKgZlF5YEiqvAzQ%0AutOkgfLlu9qXV2/v+Im/6jVHi5o8VmSRAiEYxQGv7OYo4QnNsRLcvSg9/L/srkpukzSg03BzkhFH%0A6uq7n5cdN7fSq37Sp7kWL3c9jytCOMFT+0dPErsvSbRppK5ABV9UAMTPc3zeQJSfWMTVOdcIIf4S%0A8DeB/+QT3v4Xgb/qnLsvPlgnHgDLJ967BIaA+ZjXPstjPxBCiD8L/FmAW7duPfnyZxbPuwEspU8U%0A4hnq9I8nut74XUGehNxU3g/p7qxiXfce2VX2VL1h3fZ02pHFit4YHs4ryqpjOoh9MpuVtJ3mj/7C%0AAUkUcLyoaXtHt1H2PlpWdK3l4arhbN3SW8tuFvCH7mxzMPQ7qEkWohQIIThe1AzTkJNFQ9nqTUIo%0A2d+g25r+0onVc27qVrM/jJiVGme8NJPFUWnLOJAoIbHWUbaaOJBIC8YFzKqOVasZRoo4DBhnIefr%0AjrJ3BFJQNRptHFY4vrw35KJo2R2FgKDVhrtlR6wkWaRIowCwCCFRAVjjqDpNFgce0XdWsig75kXP%0AnZ2MURZwvGgp6p55rfnK4ZD3LmrWVcey6T3MPRTo3vBoVdMbzfGqJYsDRol3/l21hmESMIgjbu1k%0A/O7bF1jnSEPFnZ2MVae5OU2Jg4Cq0xyvGl7eHVy5GTs8ug5AIj7VtXi5uOk3vaJw0096EsUm8GaV%0Aj8tj/TQ08V74J304Pm8gyvNSF9/FT/IfGUKIbwH/BB7N92QUwOiJ50bAGr/r+ajXPstjPxDOud/E%0A96D49re/7Z7yP3wm8bxhqJeCpou6ozNewWFvGF9NFs9yPpHygInr05RACt48WVNsJvKiNZS94do0%0AY5gqHs1r5nVHZ0EIR2u8qeDdeU3vvLTQ1iDkZKFZVh2jKORuUfDe+ZpQSZSUNNrx+vGa3UFMY2E7%0AU1SdJZCWZa0pmp7OOPI45GjReJ6NgGCSUfeeo3M4STmYpJyuW7bymIOJZlX7G+zhvKbV3ldpf5zS%0AOUOifNM9CQKQkt08ojMQh5L9LEbiCERP02t2hzFzIbD4Jv/JquZs1fJwXhMqSSA3E51wTPOIWHqS%0Ab91bhrHiq9dylqUmHQhee7TmYBgTh5KH85K/d7Li+lbKrbGXdSrbnqIxNJ3h4cIvDNJQMc49YjJS%0Aktb6Hc6q8f9jEkr2hzGH45RpGnNvUXk9vjikaDp+sCFOl62HkgeBYJgENNoQSX/t6Y2yfLTZbX/a%0Aa/Fp/aQn+6E7w5izdXvFbfppaOK98E96enzecPhnBT/8+SefAg7xvZqnSRU9Hv8ocAe4t1mtDwAl%0AhPg68L8Bv/TY33kZiIE38MklEEK8+hgC8JeAH2x+/8FndOwXIp43DFVKwe2dnHAhry6ya5OnN5Sf%0AtnJ8/Hw6rdEWbm/nnK4aRqnXhJsXG+kY6VA4RkkIOELl5WO0tih8AkkCwRsnBZMsYFZ2GykeRxwp%0AztYtCq8bp4Sgs5BECqEkylk664gDwelKM4h98qo677rqnGOah0jh0WKLqkMgmFcdZ+uG86KnmRpm%0ARct2HjNJlJfZKTq0tpTCa9pJ6ZNQ1RtUL9gZZ5yvKxZVR5aE3N4d8O5JQdFZVpV3jFVSMi9bjpYN%0AwjkGScgkC3lwUZElAcM0ZJwqHswaALYGEd+4NmI7j3A70PeWZmp5eXfIo0VNb1rSQCGc442TNd+9%0AOwchuLGVc2c3o2p7xmlAFoWcFy2LsieLJdvDmDRWCCG9aWEkWbWG7z1YcDhKvT17oKh7zXsXNZ02%0AnK5aslCyFrAfJbx+vEY4ONsoOwgBAsHhOCG9BEN8wrX4cWWgJ8vEF6L7wOT3eWri/Szxpj7v+Lzh%0A8M+6Y/pXn3hsgTO86sNf/oRjfxP4bx57/G/gE9WfA/aA3xVC/MN4EMVvAH/tEoAghPhrwG8IIf5F%0APLLunwR+bTPOf/1ZHftFiectBJmEHtr9ceN93Mrx8dJMoCTRRoD1+/fnLIqe/VHMrZ0pbWcpOk8A%0AvbmdU3eGe7MKYw3bWcThJKU1kIUSLOzmEWVniUNHWbfUvZcLEgby2JsG5pFkFIfs7yVeSgeHEI51%0AYzial6xagzaG3YHnUgVKsTuMCKSj7y3zsudHRwUCXzobJgEXRYMQvoexlXnBVycc86JllCfkScBW%0AKGi1ZVm3lK2h15ajRcHtnSGTYYQMvGRQEioeLLxKurGCW9sZtTa8e176xNv2nqOVBCSxIotCtvOI%0Apre8ebbmSztD9iYJ9lLcVQjiUCLxSeR01dFuPKvmlVe9mGQRcZRyuqp576IikA4nEm7HIXuDjK08%0A5GjVECnBIA5ZNYZFufK9vjzkZN1RdZpRGrOTx5SdpWh76tYwzBQXZUfReLml/VFy5aZ7Y5ISBJ+8%0A0/64MlCo5AdKQZcAnbLVV4umxzXxnsU37FnjZ4k39dOIz1OQ9lnBDy/9uH/IOVcB1eVjIUQBNM65%0AM+BMCPEv4xPFNvB/AP/8Y4f/K8B/BpwCF8Cfc879YDPuDz7DY78w8bxhqB833uMrRykl3UYx4nFx%0ATrkR/rw2Sa/UJO7sDhhkHYGAu+clo9Rrzd2cZqRKsix7ssibBZad5XRZo4TDOUkXWISUZKFEasO7%0AhX9voBKqtqfVllGiOBinXFQ92jmuTVOssTxcNOjeMK81x4uadaMZRwFfOdwmCTacoGHE+arl/qxh%0AnEYgvJhoY7z3UawcN7Yy8kRxvmh5d+YVuYV0dNpyWnU4a2l6y8E4oTeO41XFvfOCLA55aWfAg1nF%0ARdlRtT2v7A5RQjBIFd3akESSgQ5JFGylAZM0QEnF4SThBw8WzJqeVAqyMOB03TFMFG8vah5cVBSd%0A5tZWxvm6RQgYpRHaGqSUDBPJII4QCHQW8Su3t+h6Q6M1J8uGnVFEJBVJKEmUYHcYUncaYx2Ho4RZ%0A0XG+rslCxa2tlFY7ylnB7jD2it9Scl60GxdbX85RSsImQXyaeNYykHji5+XOvdeW03X7iWW2H7dH%0A9EK94ZPj84LD/9QcbJ1zf+GJx7+FlzZ62ntnfIzX02d17M9bfNob9nLlqC2cr5qPFeeMNj2rThvy%0AMEOdr3nnrMQ5WLeWSSp466zAOcubx2uGaYjDl+Qs8MOjFXGgSCPJziAlC2KiQDFMFON0RNsZVl1P%0AHii+fn3EtemAqtO8cbJmXXcbn6eOB7OGSR5xYzunrDtUGJDGkqIxREpyf9GA9bupPJYcrWq20oi6%0A1aShYpgEGOuINrpwO4OQQRqiNdyblXTasj+ImWSKVWu4KFr0Rii10Y4sCjgYp3RaU0UBe6OEnWHC%0AvYsS7Rw3JxmjaxGBFMyKlrfPa7bykN9/d8a66YlDCUJysqgxm+/KWsdXD4cs6o43jtZUneXmdsbh%0AKKXsNXWnKbuQL+8Pma1bZgiGacBwnNBZQ9laXtrOaHvDD46WrBrNvXnD9WnCwTij7g23t3OCQLGV%0ABaw772elLezkiacUDEJOlpauN8ThpbKDJ2p/2gn705aBLhdE0Yam8LgPlbXuQx5VTyuz/SQ9ohfq%0ADV+c+MTE9Emk2sfjGQi2L+Jzjme5YS8nnONlvSm1gJJ8SJzzckxtre+n4Lk3s6JlOgiRwjIrHdOB%0A42zZszOM2BknzArJuu7pLARSoQ1YK1k22icsayk7y3Ye4hCMA0kaKl7aGzFMQn501BIIiVTervxo%0A6UtNWaSIlCIOAoaxt2/fySIabXDW8mjZcrZusMbRNoYlGm01h1sTmtainWNW9RuhW8di4/vUG0vg%0AHDvjkLvnLTjH6bpGG0cWKm5uhxzNvRtvEoUcjANWjWaaO7YGEYeThCxStNpxtKh5/eGKvVFEkEcU%0ArecXTeKQJLGs6p7r2ylJGHBetFysPYH3l+9scbrRtJvXHfujhHFi2RvE9J31nLNQUbSGt88L+tZy%0AME341q0J/+frpyjpFRtmZcO75wX/yKu7fGV/SBT6UidAqBwHo4Rr49QryztvYzFMQhBeaqhsDXvD%0A+CP7kh8Vn6YMdLkgkkLSb1B6p+vWw9MjhRQwr3vSOHhqme159Ihe+Cd9MeLT7JieJNV+VHxuSLWf%0A9XiecNTHxwKeOq7Wlgczb+z2uDX19UnqE88T5yA3cjNvnqy9wZ2A7TymaP2krayg0YaTVUMS+kQg%0AgONFjRZecWEQx2xlAX/7jTPuzaDrNdvDlF47pJRo63DGkUUSi2B/nBAqwasHQ0xvWNe9N84TkjiU%0ATIcxF0XHouqYlx2tNlysat45LyjqlnVn0EuDFAH7o4izomcwq/jy/oh52WCRJIHixjjhjZOCNJbE%0AAUQu5PWHq80KPcQ6we4gAASLsuV4VTOIQrZHMbpzWGd496ygNZY8CJkkIQGSyVCAk1wfZ8Sh4qJs%0AqTvNq/tDvnYw4m+9dcbRvGRZ92wNY+I44J2LkqozgCCOFfNSE0moao2NPYR9XnY4ITgcp3zzerJB%0ACHpCaxoqhmlIpw21dqzbjnfPK5QUTPKQV3aHnK9bTlctjYbdoeeLnRcNRaNZdz3aerj6svIozZuT%0AlGvTjEXVY3HsjxK28uhKMkhKcYXg7I19pmv4k8pASnhI+umq8cri2tAar04CXpm8663fTeI+VGZ7%0AXj2in3f1hp+F+MTE9DRS7Yv48eN5wlEfH6s3Fhze8fSxcZve8GBe8XDhdeJ2BjEAD+f1la/Ok+fQ%0A9IbzjfdQqCTbWcj5uuVo4Y+ZVT3WWOa15ls3JygpOFo2GxfUnk5b4rCiaDXnRcfNcUxnPdosSwJ2%0AsxhpHedVx8W6Q0hJIFuGaUAeKd5dNlysOxZtz+EoZZKGoCSruuPerEZbxyQNOFm1vH68YpxETOOA%0Aou1Aws3tKV/az1lXhrOyQQChdDjhWLWaQEGkFNfGKdq6K0uGNgnYzSI6bak7zem6pmo0kZIYayi1%0AZStLmKUdRavpraN2Dlu3SJng6MinKXmiGKc5wzTg27e3GKQh37o5YZIEvHdR8M5ZTdtZxmlAr/3u%0ALA4USmg6a2m0YW+ckgQB87LhvYuSQew5U4MkRDiHFXCybnnztGBRd1wUnf9c4pDDrYxICRZ1hxaW%0ARdWzbjr2BjFl7/+fou25WDcsKo1UgtuTnDs7OatGk5YdN6cZTvDUvs4nSQn9ROG89xSAkgLFhpoQ%0AKqZZyNGyoe4NgZQfKrO96BH9/MRPrcf092M8TzjqBwAKQnK6ahCCKxfaS8fZ42VDrDwAwFnH6bpB%0AG0uoBMMk/BB7//LYQAoORgkn65rfeWfNzjAmjxSvPVjRW7+SLlvN3703Z38c8+7Ziqo1XJQ9ZdMh%0ApCBRgmmqmOQxZdNzsm74xmjE4Tjjl18a8/+8cUG6cfhc1z3LyvHdu3Pa3nFnb8Co6qhqzUXZIoUC%0A4yjant08IQokZe0h4MM0RElB0WvGacAv3RgzzRMeuoq3TtdMM+/IOi9a6s5S9Y6i71nVXmC26yxF%0AoBn2hvvzEmcNx+ueRdV7QVkp/HF1z/40YxCHICSxEigci7JjN48x1nFRdMzWHd+8NSYOAs6KllD5%0AHsm9eU3RGgIJtTZUa0scCAYoQinZzmLCEJaVIQ0lL+8NKOuUk3XDdh6ybnou1h1fPRxSd5p3T9c0%0A2u8oIik4W9bkse/BFdbxcFbxy7cnfOPGiNeP17z2cEkaBQxj5Q37Fq0vczgHU0hDz1nqjb0y5Hu4%0Abj9wvR4tahx8gAT7vCDVxnm348trWErBouxojaW3DiUlv3Jr+pHW7S96RD8/8cyJSQjxZeCfBm4B%0A0eOvOef+zHM6r5/LeJ5w1MfH6o29uvmsdVfjdtZ6Vn8UsDuMOV01LIoWpSSv7A2vShaPn8PluGJT%0Az59XGofv93TG8HBRcmNrQBr5ndbrj5ZclB2zssdoh7V2Q4Y1NJ0j7i1Z3JNHAfuxV7+OA8Gs8Fpy%0A28OI00VLEnoF7LrR9IBxkv1RwjtNufGM2qgzGCjbDiFCit4wTEKUEl7h24GSCmO8B9DxuiWUklf2%0AcvI44O2TJUjBdhZyUnScVw29sYzTEG0dF1VHUfUME4GxjlBKemvJwwgnII4CXtkdkEUBP3g0p2oM%0A53VPHAUICfuTmK53rNue02VNuuO5WPdnFWXrLeEv1i2n645Qeci4FGAdSCw7I0+o/dJeQBwFpIHk%0AuDPsDmMsbI5vWE4Smt5xvG5oOosFDocJURgQYLl3XtH2mqZ3nK07RmnAr94Z8/2HS+9i23poeJ4E%0ACARnhe+9HUwSrPUk7A8q0r9/vZatT+b5xt1YSkHXanpjPYrvJ4jLHc/lNayNd+y9MUk/5Fz7UfGi%0AR/TzEc9KsP1jwP8AfBf4Q3iF8FfwpNRP1Mr7+z2eZ6nh8bHU5mYWwk8Ul+NGUn7ANqA3FiG9T0+n%0ADUn4PntfuM3rzsN0T5YNO4OI86IBJ3jrrOT6JPEWBoMeIVJPRO0M4zwkDiSN67k3qwgl3jo7Coii%0AAOcsF+salORLeyPq3vKj4yWzVc+tnZSLuuO9s4LwkkcUKA6GKWkgmSaKSlt28pBlq0HAg0XF7a0B%0AgRReH6/qyULJwTRjlIR8/+GKG9OMPBBEMuT335szrzoa7QCLtAJtDEopjLUkccggDqh7P8HuD4co%0A2V2Rc+NAEkvJaIPcOxzFvHsaUqDZyUN6K3jt4ZrZusMIhzawKlvOS83LOxnLWlO2PdY6okDxpZ2c%0Ah3MvgltrizGO8iu6NgAAIABJREFUuq24sZ0zzSOcc6jOMitaxmlI0zvWdcf/9945cRCwaAw7g4Be%0AOwLl2MoTlPJ28etGs6p7xllEGDhOlg0/Oun5+sGAX7w+YTpIeON4QasNq0ZzY5SwDATLWrOqem5u%0A5xxeAhs2ivSdNlcCrKGSV0oM2jqOl968MVSSww3n6MeNj9rxfBqu1JPjvOgR/WzHs+6YfgP4d51z%0Af1kIscardD8C/kvgd5/3yf28xfMsNTw+lnWWaR6Bg7ozH7ihD8YJR4uaB/ManCOLA/re8gcPlnzt%0AYEgWb1QJFvVVz2CQBDyYe1HUURYSCC+Ouqg7ktDzkEZJyKrpubOT8+rBkHXT87+/tsAYQ6C8GGxn%0ALbuhBAQyUCgsF4W3x2i1Lxe9c7bm0aKlaDQ7w4TGOJzuuW80jU5xSjKb18yKlqrXSClY1j2Imp08%0AJg0VDxcNcRjwzWtjwihgXrQkoWBROXpnuX9RkUYSFQiKSlN3hlAJkkAQyohBqIiUIEBRKUkcKray%0AiKLzfKl13XPz+oQv7Q+5Nkl4MK+pe80wiQkUHM1qFkVLYwzSOLIkYJIoIgl/97051Ua+aRAram24%0AP6+w1tIag7OC3lo0luN1zcNlyY1xyjdvTVFCsao7wlByd1aAlOwMQ1ZNx5snNVt5hEOwKDo0jld3%0ABxgHde93Ube3c44WDW2jWaw7xoOY7z9c0PcGIQVGW14/WZOEkuk4ZHfkLTUuk4uUgkkW8tqDJa0x%0AxErxjRtjklDxaFFvpJY8iTiQ4rmU9F7seF4EPHti+grw325+74FsI+L6G8DfAP7D53lyP4/xPG+8%0Apyl/PzluEnoSbKsN61ajhCdxSgVCCq6NEh6tPtj3KhrN4SShbnt6bXnndM152fHlgyG/eGtC3Wri%0AUHAzTcnjyNuYpzHOGgAiIUizCKMtv3h9TBIHzIuG79xbclHMqHrDwTSl73rAMUgEjQ6wztEYx51p%0AzLLS3NnOeO3hklnVcbSsSSJJKBX7o5hQwSAJOZwkGOtQG3+om1s5eRQwrzvuXZS8cVKAEOwOI7Ig%0AoBaGstcMkwiB9yVaVj3TQYBSiskg5v6io2kbZkVPGkoOxwl5FLCqe9aN5mTdYIxla7hZDGyEZ/tO%0Ao7Wjt5b7QlD2FmscSklub/nvoG572s4QKOg0GGuoWu2FXHFIJWmd9X0UJG/NW3YGIbOiZRAEnK46%0AFDAvNdt5xCRPwEEaCfYnCbN1S6CgabwLcJ4E3ApyrICjeYNz8NVrI3CCZduRRYqvHY65uZ1Rtob7%0As5JbWznxJjmdrBqkhERIrPM9pq8cjLg+SdHGGzteXmvPSyXhxY7nRTxrYloDyeb3I7yf0mubcabP%0A8bx+ruN53nhPjvW0cb2AqKRqNJ11HnLrHFuZQ/PBPsKlivT2IOL335uxrnu088RNEDjreLhsmXaS%0A1ghe2vbosGXVEkSKlyYZUimMNcxaTWccq1XLyaplfxR7GLKz3DtfIZ3gtGiIg4D9oYeL152m6hRS%0AeH+h03WHtv68lIDWGLRxVJ3houxotKTsepIgwGgo257TdcskVdy7qGlaTZ4FOG1ptAUs27nXs2v6%0A/ipxtNoRWg8KUVhMoEgCbzwYh4qy0bzbGyLlvYB2hgkXZYdzhqruUBtNvbrraCpNGgj6OGCUKpa1%0A4dGype01s6Jm1WjyOMQ4gRSgrSNUlmXte4XCSYqmJ1KKddPTac2y6YkVTPKAtu9JQsEwjRklIWfL%0AhovSsCw1ozwiVIp52fBoXjJJQ6Z55FU0pOC86rBOkMcK7UKmecid3RwHvHde8c55waNlw7VJysEo%0A4XTVEgfeRLDrLcerJdcmKcMkJNpYX0jEM5WlX6h3v4hPimdNTP8v8A8BP8TvkP4DIcQvAf8UL0p5%0AX9iQG4Td9x4sNu6xAXksmVc9ryKu+gidthvUHvTaoLXhxjQnUoqjZcPRzMPBFbDuBONEce+iIosV%0AxjpuTQdUrVckyGPFK7vean1ZGVZVh3UQSI0CjlctB6OUPI4ZpwGLRjNBkIUhzkHdG/7OuxdUnaXs%0AOkKlKBpfyis6w61BRG8Mx4sOpRRSCeZFw/HbBb1Q3N6KCSREoWS26mlSe2U7PpRgnUUKicaitSWJ%0AHGWvsR102tEajREQScf5umN34EB463RtIAoVgRIM4pg8qVlUPfOiv3KrXXUWWbSM8gHjXDAvOi7W%0ADfOy29jbO9JA0lvDIFLMG8NWpsiiCIvjO+/O2R5EbA9jFPDqjuSdi4I0jIhUzHbu+4rGOHZHMUHd%0AM0wjtDEM4pB8x6sjOCHorSFPvLmiwCtPLCtJ0bYUTUTXW3pjqTvL3jghDaXnTzmHsZaLyhIrSRJJ%0AOiM4WXvS7Y9Tln6h3v0iPk08a2L687xvb/EX8L5FfwKvxv2k8viL+AJFHCm+djBk1eorvlMWKoTy%0AfYTvP1hytKyJlOTr10YoCUVn2Mb3pbYHEWfrmvWiZpL5CTMJFQ/nNRPrrbizSDGKFctGE4SS/XFC%0ArAIGiWPVaWIBCOiMwQrBVhaQRI5pHjPsDNeHEYvO4KwjjwPeOVtSd46qN4wzr28XhYLeeKRa2fZM%0As4BH85bjZU2jLXXd0llomhaHZGsQIhUMIomUimGsWFTaS+woiXaWMBA8WtTEUlL25soELw0E2knW%0AdUevNbd3R1gc1kLRWspWUzceJNH33s9JOkesYJoqRlnEfNUw7wxWG3onGGchSO9R1WrH3ihkmkZM%0AG0Mah0gB6QahiJCkkSQNQ1Ztjwok1sI4kgyzmOOixTjLsu55eTdnZxBTtNoTqOclaazAOUIVoI0j%0ACSXNUqO1oXaG7YF3EH7ntGTZdry8PWArj1g1hlHqS6vDWHn7kNg/3hslqA1681nL0i/Uu1/Ep41n%0AFXF957HfK7wy+It4xnhSreHSQO0KorvhcDyuyvBRCg9PO75pNbUx5GFAvukBKCHI4pA0VljjkEqA%0AE2htOVnWjGOJHoYMopB53bE3jNkbhpyuPT/q0aJGCq9o3RvLomoZJgHrxnBt4qHHbW94b14zCCVh%0AIBkmIWfrhlXdkSrJm6drwFG1Bqcd784btvOEda2ZDAL2txKWxyWDNOKN0xW9FWinGcaKVdPhDByM%0AEvJY8PrJiqbTSOeoOocUjqK29Bq0BacNRhnM0pEmCmMEeSRACPJEAZZF1aCtQzhJpy0u9TYZm2+J%0AzvpeXBxKtgcxX9lNebjwqhNV40m2CkiikDjWCOOlj5RULGpNHmkskiwMMNJhO4s2ArFJSkksqDtH%0ApjxKc5J4f6nDSYpzEEjHe2cVnSu5KHpiJVk1PetGYBcte6OI/5+9N421LU3vu37vsMY9nuGeO9et%0A6u7qwUM8dQg2EiS2EcMHC4gQxCDACAIBIaGIQSCGfAAhCF/4gsAICMFfCBEhyEAQkSCJ7Ri71Xbc%0Ag7urq8tVdecz7XFN78iHd9+hqm9X1a2uqq5qn7+0dfbZa797r3P22utZz/P8n/9/VhcUWhIEjAvF%0AadMns0QTqPIMIRR1ntZpEemspyxyTG8REjad42CSg0qumufbgcMJtAM4F5nXGTYEIslD6tK4QMkn%0AOnnvtSwdQqR3HhfCc5n+XZT9Pl74qD6P56WL/xUSA+9XY4zmw9mlH2y8Xa1hsJ5V5xicx4dIiIHt%0A4Nmvc27s1dw6HAE8WeMCiNQ3si5gvE8ZgPdYF1l2A196fYH3nr1Rwc9+4TJffPGAMksK07/+6vnj%0AQPbpSyPuLVv+xisnVFmyN/jMpRG9DwQfeOXBliAihRRsekOdZ2RKcue8JwRHnikyrTn++kO0FMQI%0AUoCUSaLoa3cXHK8M03FG3weKXHJv0WGtp9Cp7HS67RlpQaFrztaGN89bCiXobdJ/6xoI0mMTr4I7%0A5w1lLhECdFbgjeFsGygLIIKUYE1i5ggHRemZFCWZhs6CUpFV42iNxQWJdclSXWuoMoUAJmVGYxzW%0AOQqpmNUZpZb0QVBkgs6lz0kiEEogRaTKwO1EuWKASMqoVCYJLnLeDKxNQISkO1hoQTUe7YgcilxL%0A7i87ThrDZnD88PUJvUt07aYNyepdCm7u15xtLT44ehd5/WRFnaeLglVdcOtwTAyRzgSkhLpU3Fm0%0A7I8yTraWS7OCQiTJpFfvb9ib5Ggh6YxHC8tvLzp+7OaMFw9G3JhXKCW5NM453hgqpXBV5Pre8zFJ%0AHx3z3gcerHskPBZifae+1EXZ7+OFj/LzeN5SXgf8RcAKIf4y8D/GGP/mB79bP5h4u1rDg1XHyWbg%0A+l7Fujc8WHYopbgyLTAhct4OqEX64uZaIqXkZJOYVTf3ax6uOx6uBm7uVax7y73zLV+9l9S667JA%0ACsFvfOuEw0nBp/bHvHq85YW9dLK5c97yxnmy7q4yRW8DByPNl99cJAmixnAwKigyxboxnGwMlyaK%0AaZkzWE9jk3GdJKam/+BZtpbWeA7Hhkxp2t5gIlya5Jz0hrPGMNhUCvPWMBGa6wc1ByPNpUmFVIJM%0AKr75cMW4SMOnOkIzJJmacZXumy4wrQTOml12CSJAELDtwZEO7FGe1vXOYr2kzgQ61ygJIYDWkUJr%0AtPNkUpJrECiUhit1ydlmwIfIorV0JpKfbvABzlvDuMwIWIbB0wyWzqQLg1mdJw+qAGeNZVJr1q0j%0AhMAog00HvQUpI/ujDB9gMxgmpebmQZ3M/TLJqveMtORglGNCSDR/lyw4lIDNkBxyjU8GjEeTkpdj%0A4Mokx9ias83Aq8drNifbXbCdMskzVo1lUsCk0EDER8FgHfMq4/KspNJmR2aIfOPhFus8daG5Nqu4%0ANi9RUj7WzXveY77KM64KuLfquQLPlBV61rpnlf0uMqmPFh91GfZ5S3m/KISogX8M+EXgrwsh7pNs%0AI37lkc/RBZ6Nt6s1QFK+TR+rQAhBDEm/zvgAUWCsR6snNgBCCITYle+iALHzxYkRGyLGR+Z1UgDP%0AM4mxkbazdD5lZFWdP9Ye2zaOwQauzCpePd5A1BgbKHNN3FpynczzilxR5prBe7JMUhYZILHe0xrP%0AorUouZvHCZ7zNlKowNY6lIjcW/ese4d1Nv2lAoyH3gXWrWFeSnwIbFuHUgIzwCY6pAAbU/ZTZeAD%0AZDKVnNgF6y5CXXiMg1IBBfS7XN54CESawTMpIcsETWdYtQODh0pKtJZMlErSPAKc9UgUzgWCEPTW%0Ag3AEH3j12DMb5azaZPa3bgaigN45gkv07M54jI3EGMi1pN3pCgbEzu4jIj0MBu6ctoyrjDKTGJ8y%0A5RAFvQMRAirC0awgSMG2t6w7w9nGMRvXOzLIQBAC75Mq+TceNpy1js9dnrDc9vQ+ctYMHI5LWuMR%0AQnB5mi42fEhafZ86GvHtk5YqkxRacWlWUhSSzgVyJWhtYFSmObZPF2MGG56LEv529YhxmXE1koZx%0Ad2K072Xd02U/Yz9Erb4LPBMftYnic0sS7XpLvwL8ihDiEvBPAP8y8G++n9f7w4S3qzVACkqpApR8%0AbqRSGOeJQuya/So5te5kh2JM9gOZkkmDJ6YfCEEmBfmOcl1mKcjkSlBXGYVIh083WIosiYfmWlDk%0ACusC8zqjGyzzOmOvzniwHli0A/ujAiEEVycFUqUy1khL3C7LyLREth2rAfAGH6DtA0Wt0QKEUJxv%0ABraDpTcwn2gG48mJGB+wznF30fJwM7DuDMvGgEp9IgE4DxIolEAQGULKhGSMrDpLDHAwztn2Jrnh%0AKhA5OAeZAAIY4zh3SUU7E5H9OmNpHN4FbEiad3tVjpKBlsDJusdGSa4ivQ0su4FcafbGGWELbW9o%0AhxTodabwPjAEGCy44BABBg+BQHAgNRgTKbIkP2Rd+sxChEKn8uzGp57V1WnJtMw47ywHByXF7uq0%0Ad4FL04J7i5gCUe8YFdAayETARyAGTtYD+3XOm+c9emeB/vLRDCmSwvu684yBiOAL16d87mjKWePo%0AjWPdW/rBsWoVP3I9RytFbwes9UnF3CRzwudRKnmW2olS8h2D0ndb90ih5IJA8dHjoxbIfd+BRAhR%0AAj8L/APAZ4HbH9RO/aDi7WoNB+OCcaFZdY5CK27sjwgxsBkc+3XOfl1wY68Gdj0mF5hXOQgYXGC/%0ATuuXraPMJDcPJkzqnC+9vmDTD+yNCn7m5SOuTCsebAemlebbJw2zSjMuNbdGNZ11fPnNJc57Xjtr%0AuTmvON1aXjoc88ZpsmXYHxf8yI0ZmZKcbpMI7MNlx7LznDUD9wZBby1VnlPg2Q6eGB0BQS4EdS4Z%0AFZKH6wEzOBoDZQ7jIkMqwaaPBGFoe8uyjeTZTmE6ghOwX8uUSVmPkjCqC2SMdM4klp91xB3LzwTA%0AW5wAb6EsYFznFFqy6Ry988zrnOvzMcRIMziOJgW1lpy2lmn+qN/iWTaW3fUBIQROVj1RDGQS9mqR%0A6NM2WYBv+oD1KUsbdp9330NGEpQMAdbJCZ0qT188Hzy1rtgGj/EBReDN856wlyR+jIPoLZveIhAo%0Aqbi+V6KEpB0MpxtJO1g2ASqXXG9fOBhjgmdaZ5gQmNflrvwX6T38zKdm7FclrXGcbA0S+OKtOb/2%0AyhnlTpn+2rzgeDvw+SsTPnVYs+gs3WZASsEfuTF/rgDwftVOvtu6KLiwP/8+4KMWyH1e8oMEfh74%0Ap0iusB74y8DPX/Sa3huepdbwXlh5303h4Vnr/6EfukprHUWmGOfZY2WHq/OavVFON3g+dThGa0lj%0AHONc8+uvnfLifs2laYWWkGnFH//sAVfnNXWmU/lnt29tb/kLf/sPKLOMG/sVInhePXEcjRX3Vg4J%0AnKwdsypFl3lZEFXKpHz0CCJKKzSRVWtRAm7s1yykoLU91kOZgVbp7zmc5tycj3iwbjltPC8f1myd%0AZzsYQoBJlUHvaE1AEKizJDfkdUi6bs4hoko9Jp0xKRRVpri5V9GYdBHw6smaTWcYfGTbDkQpUukw%0AS/2W7RDQErSKFErRO/jJm2N+6/Ul3iVyRuRJUAIoZApENsC0gq0BJXZZsoTWek42A+e9Y5Qp8kxx%0AMEqfyY15jXWByUgzOJiWSUF+2ztaY6iLnP1xEpd1zlMUkqNxTiYFvfFowa4nFVE6UdEPxppmCOQy%0AGTJ+7vKY6wc1e0POK7OGupBJCFdIjDO0fcrcr8+rNACtJcvWMn1K7eH9HPPfi2lfCPHC2uL7hI9S%0ALup5M6Z7wAz4P4Ff4oKd977wdort06rM3+0DeXpNCPEtj799fQQWvaNzyQ9pcJ7DnUlcmWmsT4oP%0AcmfToHeCnTf2xqx7S1FmLFvLtf0Rh+PyLa/dW8+bi5ZF5+gHT1kosiyjKnIGLxFCkalImQmU1vTO%0ActpaxqVmXOUMzqJUYNN7nBDJCE5JjreG4AKZgmEAWYCSkjrzbFrHeW7wTjItBcvec/e8pbfgfXJV%0ANS7S2vCYmZeCUMpk1n0gU4G6SI37B9axNQHrPVenJdYlive9dc/gEqtOE3FAVQiyXCJJwUcJyKRE%0AicibiwbrkzdQrj3dU98ERXKTEBJkTFbyffCUOsmJS5V6ZgGPwqO1plARG2G5Hrg8qiizwMnW8GDd%0Acbz2bPrIpUnOtCrojWM8yvnUYc269ylzGjxSOWZVznykmVY5LiSzwc9dndDZxAR99eGGFy+NcD4S%0AfGTZWeo8BWstk+rEzb2an7g55+6yY1bn6B3hoRneX3byftVOvkPZ5MLa4vuKj0ou6nkD038A/KUY%0A4/KdniSEuAHcizGG971nF3gm3o2y+TR7xgV4uB64s+i40Tuu7dWJsrvqU3tKwHawrHvLeWMwAaal%0AYlYnZlou5ePs7dFr31t2rAfH3iinmkl67zHWcTgU9MaSa2hNTKyvmMRSe+epg6TKFUrkLIcGsWuy%0AFEoSQ8C5RKLINWgNuUxK3pMyS7R452isZTt4jjeCwaSZJR/hwcqhdkSJXCY6to9p++BSkHA+KZ4T%0AAmWRBGU3veVkZchVxISIiClT6/tE/c6A/brAWI8NkboU1Llm1Rh0XlDIjIMJrJqBnU8jmsQK9EAX%0AIfOJQj84qDPJJFNsrcfHAFLQGs+6D5y3HXu14gqCGAWd92RGctYMydivt3QmcLwe+PTlCdNSM6kV%0AxytDmUkOJmPmhaJzsFfrJOQaPXvjYje/ptmvFa+eNICgGTwv7NfcWSTH2y9cnfLK8YbWJMmnTx+N%0AOWstZ41l2VkuT5MH1schO7kQev3Bx/Oy8n75PT7168CPA6+92xMv8N7xXii0j4YYi0xzuu6TlUSV%0AYYLnjdMGBFyfV9S5pu0t37i3U5ce5dxddCxbRaEUB6M8lZlay5VZSa4krXG0g0UryY15xf1Vj7EB%0AhODv/tQev/naGctO0BkIMRET9kYFVSHRKg2B9tayGiI+pnLhQSWwUVNoyY29ZOF9uukQUnA4Kjjb%0AGIyPLBpHjGGnBBHRQK4TySEC0yKVzIYA1pP8iwzUGRQq9X4aA0EnmrhWEu8jKFj3lrPWJ8KETrRz%0ApUArGKwFBPMq3wU7QZQwzhSXZwXVoFMpLwRCk5xldYR+l9RqmfpphRY4AVvrQTwiEEQ2vUeKFDxt%0AiCw7g1SKk1WP3k9eSbkU1LkiBIF1jmGwjApN3wdEjGmuyQVONoKXj2rWvSOQVMYPpWDjPfcWHZ+7%0AOmVWJxWPOtcsdvR+JQQ39ip+4oU9+iGttT5S6DTD9LX7a26ft1yf1/zIjdnHIhBcCL3+YOPDYtFd%0AHDHvA+82m2F9wDhPpvVjll5wYaf24Lm36og+8nA7cDTOWTQDt887Bhe4NM65Mi2Zlkla5vaixTrP%0A8Xrg+kHJ1XmN1oLgIwejjJeOJmlw03m+/XCNccmi++6qZ9EMKCkxzkEUHI40QwiPjeTGpSD4RFzw%0A0bFfjxERztoBoSR1oXAx4L1nM0gqLZEyyQblWhJlRdsPnLaGznqQksFaep/KY5DKdVGmE78gaeLF%0AIRAVzEpFLiOvm5AUFLSkNQFHypwCSSB2OzjmRbKOCCH1h7xLXwqpEkVdiaT+oJVMzLoCiqwgBOh8%0AZNUbehuTCKxOwUxFiAPkCvZGyZ128IFJqalGGYPzrDpLO3jcrp9WqmRyKJRMrMkIx+sB6z2TvGBc%0AZljX0TlJYwJCBq7NSo6blDFtbKTUgTuLns9cmfDKg4b9OqcZHHt1zrePG7QQaK2YTZIW3pVZwaTM%0AmJc6zRbNSrRSHI3TRYnxgW+dbMl1Gmg+GGfvq8d0gQs8Ly7o3R8TvFuJrree+8uON3duqAfjgkyl%0AK/nBeH73zhIpINeK/VHGH5w1fOn1BUpI6lLycNPz9Xsrbh5UGAuXZyUHo5wyl+RScjjOESKyah3I%0ARDq4u+xYtQO/+do5oyJJDKWykidiaY3jeNnjiMyqjEorykIhI2il8C4gFGRC7IKIgBDS1fp2wAuI%0ANpEVlp1n3RkuzyepHOZE8g2KgWYIWAtyl/2EsOvdkEp3k0pxeaS57QdUABtFElrViZq93AY8UAi4%0APNe0g2fdenoPpXQEIagKMF0qwz0a0C3KAg+IGInAsreMi5wyA6Ukq+3A+dYhVeRoVrBuLD5GtIgc%0AFhlaCQoliAgIjhglgwv0LjItFeeNS/srQWcwOMvhuKLMBJ1NFyFFpohEWuOY1BkvHNapd2Qd563l%0A0qhg1RvWvSGTWVKt6AKjTPHS4YhV75iWGZ+9MuFwnNMNjnvLAefScfa5qxMmVZ5GAnazRQCnDNxd%0AtEig2l2gbAZPrtQFA+4CHzouAtPHAO+lRPdg1aN3JZ3OeM4bw+E4J8TIvVWHEoJJlWRetkPyB7o2%0AL9h0SRT1vLEIoNAaQmDRWhDwmaMxi9byYN2jpeTWYY0Ugq/fXXN9r+S10wbrHYttatYvGsPhOKMZ%0Ako9RXWRJ2DTC1jhqJVi0nlEJUSbB1TcWLfuV3lGmk1SP1IJKKMCjdGSMZDtA2w7kuaIzjkXviR5M%0ATMGicDCpSFzyGMlyyThXTMqcusr5XFkQhWA7ODrrIEa2bQpKWYQs3w3oRqgLRWZhYzyDSaW7kU6z%0ARcbDtBQ07YBxsFdJapGyr8E7XMy4ta/ofeTqvGDTK/aqnEujwGYwyBhZtMliQ8lkAaJQxBjpBo/O%0AJDFElAClU5Dtd/2y1niikBAjSin2qidzZU3vOBgV1FmGVwovTNLeA+oiY6/KOJqWHIzzx8aRxgVA%0AcG1ecWOv4pWHG37iaMyiSzp/685RafUds0WHk4LXzxqMDwjnuTwtGax/bHF+gQt8mLgITB8DvNtU%0A9ZPtqVdz62BEMzhu7FV01hNiJM/kYwrtpjeEkCy7bQiUmUbIZKU+LjXTKgW7g3HB4ShP9NsQmFU5%0AR9MS7wN3Fx0PVh3fvL/ieDOw7Ry3Lo3ojOfhemBcKBZtktJZ9w7vAzZ4rAt0xjM4T5lJRkXOvNIs%0Ad6UrRCSGSAAcLvWaLMQQIHpOGsfIiCSqurN5f3SzMcWkTAnGuURIzbzWHI5LDkc5uVYoLfi92wuM%0AE1RaU81huTUYn17keOVQGiqtuT4rOG97mj456iIEWkliDEgpaUxSlLi3CeguIEn7OarAx4JSCZoh%0AYEyg057eOGIUlIXm5WnOqjGsesuqD3z+yphCK463Hds+/a/XfUCrSJlrfBBYm4wciancOC2SCG+R%0Aa14+ytkYy7Zx+OC5vlfiziOdcUQElU5rLo00AXjpsKY1gbpQTKqMg1HB7fOORWOZ1zn7dZ7Kmb1j%0AqDNu7L11QFUJgZaSWZmxtZ5tZ1FKcm1WXZTxLvCh48MKTPHdn3KBR3i3qepH2+NuhsM4T57Jx2Ku%0APkYmOayGZBuepHsUL10a87V7a5rB0hrLSwczlFTslYq76x7jAlorvnhrnwfrniKTSQ5JJDWFN8+2%0AbHvLdtdMf+O0ocwV+yOJFJLOBiKe3kUeLlsgYkKy9ZYCCiUpFPQ+MC4yhJBEoDEdhQBrU5bQW0s7%0AxB2bLvWEHik8DBZwUAB5DnmWLN23RhAJ+GBxQbDqHNNS82MvzJkUGe0QQETW/UBjUtmvzCVBBQTQ%0AGMOVec0So+2cAAAgAElEQVTlWUVXRxbblvUQUDJQCGhsoFSp99PtKORSJmJE6+Bs01DlJWUmkUKz%0A7XuE0Hz6sGZUZWz6lIl5IajzHCkFx1sDAYKPzEc5g4f76w4/BAiRTEtCTLI97GwlnEvHwtX9EfvO%0A87pfoyQIJdmvNW/2lhvzknVnmY8zzjvPZ6+WzOuCg7FgWmWsOsv9ZY+WcGNeIWLS2jsc58zKjBf3%0AR2id6OAhJEr5w3XPtXmZmJLW4ULkx2/MqYuLa9kLfPi4ID98DPBusxlPbx8VirOt4WCU4wPsjXIe%0ArnuON8nYbVwoxmV6rDWBz1+dsOk8mYZaZ9joeXNpmJWag0kiRNSF5oaWPFj1NIPDusC4ULx20tKY%0AwOBDElVFcGu/5vKsJEaYlhm/c3vFYB2DdYSYpISqXKBEKjlKKdjLNS4KiIFxmeFcIm/EGFEh2VYU%0AuzJanYEkMs0lDsG29yhSuYuYVLsnpebSuGDRWPIseRuNCsXrZw2L1qJF4Lwx+OAYLIzLnfyPCmQ7%0AEajeRb5xf8m0zHnxUk1rcsbR4UPEiQgiMC5yfIz44Gh8IHgoMsG0yJiUmsYEJrXGx5RZRem5t+m5%0AoSXrwXB3OaRg6wXrtmFa50xHOWCJPvCpw5rWWDwgY5KTqoqMm/s1523S4asKzZVZRYiRO2cdWitC%0AFOyXOSergf064/564OWrUxZNMiP8zW+f8ws/fo1RoWkGz/VZRdhR740PnGwGtr1jVmbc2K8fB6VH%0AfU7jUlb8wkHN9XmFj5HBeDItsTs5rYus6QIfJt5XYBJCHAKfBn43xjg84yk/RBrGvcB7xLvNZjy9%0A/eVLPFZheLDuGRea6VFGZxz3lj03JwW9C1TaYWPkR67UiEzywqzmW6cblq0h04p28Nw+b3n58uTx%0A61sfuLfs2K9ylOIxdTxp+YFCMC40p9s09/TZy2MWbU9vLI1JvS0bBXUmiUoyLhS9jWgdKTPNpjWs%0Ae0cGiQIdJcNgCaQy3ags2Q4DILHRJw04dmrhBUQf0VojpSLTgWbw1HkiZCiVhGW31mOcQ0jIVRKI%0A1Rq2Aww2EgXs1wovYLCON89aNoPncFRwbVZyMMr48u0lVS45Xg+4EMDDuBJMSo2xHgqFEpHl1rDs%0ALJkSDMZzt3eIkDQPhRAoJTiaFrz6cJ3EdonkWnHeOvJcMR9l1HnGwSjnzqJFCJE8kqoCISSfvlxz%0Ask4kCxs80zL19L51skVrydG04uF64Ct3Vlybldw6HGNc4PfvrfljnzpIZBopHtugl1ly4R3q78yU%0AHvU5iyxj0RruLztuHYySZuGODAN8ooRTL1TIP5l47/r1gBBiIoT4S8Ax8BvA9d3j/5UQ4s89el6M%0A8XaM0X+QO/qHAW+XIfpu240P3F60vHnW8OZ5u1PATnbfPkacjzS94yv31vytV0757TcXDNYzhMBy%0Aa6kynWSGtOJ4MzyWNJIyfXkjEETq7PidWOpya1kPDhOS2vnlacEoV1S5ojOQ62SyF4mUIikd7I8z%0Abh3U/KmffoEX90cEAJFKYi7CqvcYZ8kk7NcZUibtt0xpPnO5JpeaowkcTjMmZfJTQknmVZp7GpUS%0AKQKjXOCDJ5dw3tidCrskBmhtIJPQD0kSqItQ6ER2wCXmmxLJZG/wnuNNz73NwMEkxwXoXMBFKEsI%0Au/7YwShnNirwUXB/3XO2MSxbQzdYehe4s2zpBse81CAl3vsdG8/SD5bz7cD9bce3H24ZbCSXgnGe%0AemWXJwWIiJCST10e8+L+iM4EJrViNsoZF4lVeLIeEAi2g2FrHIvGoORO508JbAw0xiJFOmauzJJm%0A3qo1GBe4PH2rWsLTfcwUeCqsj2x6mwgUkfQ/LzSZEolBGj7eFfveet48b7l93j75nlzgE4HnzZj+%0AU1Iw+kng1556/FeB/5hkt36BDxHt4PjymwtkUrbhZN1zvh24sV+zt3NgfbDqaIxnlGuqfc18nLPp%0AHW+cbnmw6akHRaYVs0rjQ6A1qemudRr8FMCbZ00iGZSS3ijyUnBpWnF1WjA4T6E181HGuokoKbiy%0AV1HmivN2wJpAlUle2BtR5JLWeEot2R8XNK3A+MDp4DAenEq9pBiTMkJRaI6mZbrSJ5JnGYWWnG4E%0AWkTmdY5UknurllmVUSrFqgsMLlCXmlmpCEIyjiKZKsY0/0SEMhESE7uwTXpyCKhKjXGRbe/x0ZNn%0AlhAF3eC4VElyrSmrjNOtYdUYLIYQ4fNXJqxe6+kFDC5SqOQILBScbnpGpeLavGZrAqMisS1PW0Mz%0AQJUJchm5VGpaG/jmwzVfuDLn1tGIB6sBESOfORqz2s0pXd2rAMEb5y11oRhMpNSC443hR69N+f0H%0AW4zznDaB6/OSs+3Aw+XAj76wIys80vLbKWwYH6hy/TjzeXufUwKXZwU354kUcXfZPZYl+iQIp17Y%0AuH+y8byB6ReAfzTG+LtCiKcvl34f+NQHt1sXeBYeSQIpIRiVmruLlkwn4c3eOh64wGevjPn6vXWi%0ASwu4Nk/9hUDkdEcx732yWvj28RYQRJZkSvIj12fM65w6V3zreItzkW4IzCtN6wL7tebe1mIWHVcm%0ANUpFHqwHRqVisXHsjzJmVYZSkSpTKC25u2g5Xvc0g6e3gcF7xG6gNRdp1qgsNL0NTOqc/TojBjhb%0At7jgiTZgo6Y1kVktUALKLAmV3pgWeKfI8UQEwjs2Jilz51JQFslP6kBFWhdYNg63E8mKAvIsETQm%0AeYbTkUqr3TqNEJ5Np5BIGutZDT02wKjQXJkU+Ahn24EqT8F9PSQvLONAKAjR01ifFBQyzfW9Eeeb%0AgdNmQJACWeci95Y9P/nSPs4FruyVJGp3wb3FwINVx6qz3DioqTLNprdkQvDS0ZTPXZ7w6smW441h%0ANir5e16ueLjsuL/umBYZP3Frn9lO83Cc63SSloLBRepM0VrPuNRvOVk/6mOu++FxH/PhZuBoUnzi%0AhFM/av+gC3yweK5SHrAHnD3j8Qk7/7Z3ghDiV4QQ94UQayHEK0KIf+GpbT8nhPiGEKIVQvw/Qohb%0AT20rhBD/3W7dAyHEn33b634oaz9u8Dv+dDIA9Egh0FJwaVZw62DM1WnJvMp5Ya/m8qRgf5QTd1/Q%0AECJaSl48HCc21o7CfXOv5NKkpNSSr95dYUxSJTia5NzYr7m6V+FJqhPLzic/J6VYdgPfvLfkjfOG%0A4AM3D0ouzyr2xjnOBm4veu6etyx7z3kzsDWWSGDdOnxM1OtxmQJEplIWNc41vQmcbwwnjQOgHSKr%0AtcX6RBCQUdKYSK4E99aWRWvYGuiN56RJQ7/N4HDB0/nAOJdURY4WikyCynbMnAj7O6p55zxn257G%0AWGyA1oU0hySgN5ZVb7E+ncivzEq21pPrZMQ4qXPGRcG0TPYYeifyKtP4EIRAoQSZFuQ6ZSXW7xQo%0AXLLrWDaG+TinyjN8iGxaz4uHNdf2KvaqPAXyXZnt2rzkj9yYcXVe81M39vjMpRGTSnFpUnBpWjGr%0ACoZdye6kMXTWJaZkjAiZXifR09N1pXH+cSm3zBQ35hWZlNw6qNnfDXEf74KT9ckmxPr4sRdOfToD%0ABD4RwfQCT/C8gem3SVnTIzzKmv4lUs/p3fCfAC/GGKe71/mPhBA/tSNT/C/Avw/sA18C/qen1v05%0A4GXgFvAngH9LCPEPwmMixoe19vuKEGLqDVlPCPHxbMlelRFFcku1PnJ1WqGkQKlUijualRyOSwqt%0AWHeJ5TfOFfNao2UatpyWikmpmdQ5wOOTVecTk+7ypEII2Bsn6vHlWY0LgcF6DkYZ294wqyouTWr2%0ARwX31wPnW0MeI4t2oDeO5WCxzrPsPTGm+Zwyi5RaM68EdVmwXxeUec71vYoiVzg8QQSmRaKkRxL1%0AfFqBCQFLJAbHqNBEkWazrPX4NPyTfJykpPep9NcaT5VJxqXc2V3AvE4/myHp0x2vegZraXrLqhu4%0Ac7pl0xqW3cCq9yw7ON9Gzjc999eG1iQ5o844jkY5VamZlAVRQpaBsYFRmZFJzXrwPNj0nG16hEp2%0A9FUOk0LgiFhn2fSOK5Ma4z1aRKYjzY/fnHNrf8ThtGDZGU7WPYttMmK8v+x59XhL6z2fuTzheG34%0A2t0VPjiu75XkWrExnhhCUo/nreMGvXG4ELizaHm4Hri37B73X6LgMVkCUqYRYqKyv7Bfc3O/5oX9%0A+mNPfHiUAX6SgukFnuB5S3n/LvB/CSF+eLf2z+7u/13A3/tui99mvR53t08DPwV8Lcb4PwPsiBSn%0AQojPxxi/AfwzwC/FGBfAQgjx3wD/HPDXSDbvH9ba7xt663njrOF4nUiPR5OCW4ejx+WWvTqnzhRS%0AiMeim/M6486yI8RIkSn+6Iv7tMbxldtLXjlukndR0aG1YN1Zlo3hD042vHAwxvtAJFIIiZaSq/My%0AadUNlv1xkYZnjWfTWe4sOu4uBw7HyTm16QPLbc+CRMU82RhyrXAh6cgJYHpQU2nwXrM30rhxzvnW%0AMjhHlUmklmw7g48QfJod6k262tUZjHKdpJJCwLjIqNQs+0AuIt2O4BAEQDrxzquMusgYFSrZYSCw%0AESaFph0cmVZUuaSzntXWkheSTMOitVgXsN7RJ/EIHp2CVz2se8Moh5uziiuT1FdrTPo/lNpSZmnO%0ALMSkuJH2O3BlUoOINEPOpjVIGZnXBZNCM84VD5YNJqS/MxA5GpdM64x7Zw2DCRxMcladw8ZkNXJ5%0AnHN72fHSwYgfvznn4bIjzxXORRrjGYzH1ZFZpYmCt4wbnGwGrAuMCs0LBxVaisclvXeaqfukCade%0AqJB/cvG86uK/IYT4GeDfAL4N/BzwZeCnY4xfeS+vIYT4L0mBoQJ+B/g/SMSJv/PU+zRCiG8DPyyE%0AeAhce3r77v4/srv/wx/GWuD7FphCiNxfdiyapKwAsOwM2VLy4sHomaaBIsKdZfeWZu/JduD+ecfg%0AI0eTMrH5TjfMRjmfPpxwbVbyjYdbtv2KMld85mjMnVXHfJRxunFcmWS8eSaYlpoiL3j94YZJlWOd%0AZ1ZqXIh4H/nWsqO3jlFVEJylyDP6ztA9sg9XoBG4oDia5jQ2WS5cnno64znZpP5N5yLBOxaNxe+s%0AyqVMbMNMS3zw4N3OW0pxMIr01nGYKQYviL1hcJHlANvekq8sV/crJpUiyxQxBs6bmHT0pCcEj7Up%0ACCodqLRmbdNM0qOZLK2SyKp1SXkiIymQ5zrZeZy1Pet2wPmI1qkHZjxpRkvCdggIJWjMQK4zCi3Q%0AdYEnMi0zOuu4NCk5aS3XpxUb43j58og3ThuuHhS8dtpyZa9knGesWsO2g25wPAQergYyIZmNNOeN%0ApreeXEpuHVaEmJxel63j3rLj6rx6fNy8uD/i9qJl8pQY66P+yyMG3/fid/Rxomh/0oLpBRKee45p%0AF4D+2ff7hjHGf0UI8a8BPw38cZKo8xg4edtTV6Te1fip39++jQ9x7VsghPjTwJ8GeOGFF575t31Q%0A8DFN30spHjOhjA84Hx6fPN5inobA+vAdzV7TGjrvyLRESUGOTIOuJAbeXlHyw1KwGSzXZxWNDdxu%0AG3791QYRE/W70IJCCnxM2neXJzmZEuyNc/72K6dsCMxHBdNyxHk7cKcJlCoic83YOwYPtQbrPFo5%0ARuWU+TTnYJTxzfsDRSYZXGRcRHrjGGzABehtsq4QAVaNZ9146gKGLFBXAklilVVaMqkyTpYtmxaW%0AwxMnWRfg3qJjz+qk2B0iIezszz1E++R/3lsQOKzbKZaLVELszG4/SBbpZQ4hSh6sBrSyPFh1aJ0o%0A/oWSNJ1lr9JED21wKZhJON4YQhzIpWZaa4pMcr4d0Eqx7AxKS5oh9cxePYGms6y6iq113D1veSg7%0AFluL3OklfvbymHVr+FpnUSJybV4xKzXX5jWL1uJcoCgkN96WEWW7cu+juSaJ+I7+y/eSabybGPEF%0ALvBe8LzW6j8E+BjjN3e///2kIPU14D97r7NLu+f9mhDinwb+DLAFpm972hTY7LY9+r1/2zY+xLVv%0A3+dfBn4Z4Itf/OKHOsChdrMnIcTHzdu4a35/t+bto8d748gzRQiRPFNUSrPsLflu/imToHbCsI6w%0AO+kKXjvvEMCDVccr9zccjDVVnrHpHU1v+bFbc0ol+NbxFu9hVEkmtab0ikJLjAucbQzWOGaTEoGj%0AiYqcQO8F61Wf7CBoGZeC26cNxjlKnbPsDdtBEYLnfBvogTrptGJJt0qBkILBRu6cNygiR7Oaz16e%0AcG2v5G81icL99Afjgc5D2DiK3LHt02PPcq/sfLqVpAypUIJFE9/yWgJ2quUBEwKzKqPQYLxnsYko%0AwASQyuMijPMcQSKpNMYhoqCeCHwQnGxsEkRFcHvRMrjIwThnf5TTdI5N7znPDOvG8GY74CPsj5JN%0AxXZwvPJwA0LQDo7zJtmD/NDVGTf3a146ELy+aJiX+eMB2qcZae/FBfb9ZBoXFO0LfFB43ozpvwX+%0AC+CbO5favwr8v8C/Sjqh/zvv4/0/TQpsj7MwIcTo0eMxxoUQ4j7wY8D/vXvKj+3W8GGtfc6/4wOF%0AlMmCwPjwlh7Ttfl3F9A0PmB94O7u+QejjCvzinmZ8ZV7K042A1IIfuyFPYpMJXsL4GCUJ0XrnZ/S%0AH5xuOWsGhIBrWYZWER8sX7m94MFqAJGUuZ2N3FsMjPLIycaRZQIfdmKyzmKjYJJLOqcQ3mJj0pu7%0AfdawX2dsB4sDxpknl4rGWMTOBTYnDeB60i0nldSEkAQCrfUUMpXrNoPld2/3PFz3SVfvGQgBjE0B%0A7u1sn5GEPjzR0BrVyQpdiFSyG+eCfmds6JKkHYMF5wJNnzT+GhvpwpOg2AwRIWATDEjBQZXjQyCG%0AwGAjhQ5omYwShUj+VLF3HK86nAvYnfK4kDCrkuUEQnB5UlCX2WPm4eVpQWcDuRLYAIHI3UVLninO%0At5ZN57g6r5Ckst7TAx5vz4qA71lu6IKifYEPCs8bmL5A6ikB/OPA/xdj/IeFEH8C+O95h8AkhDgC%0AfpY0jNsBPw/8KeAXSYy+Py+E+JPA/06ycP+9pwgIfxH494QQXwIuA/8i8Eu7bX/lQ1z7fUOZKV4+%0AmvDiwQjgHRUhHl2pPpImOtn0fO3+moebgUxJfvTGjFKnIcpiJwzaOEcuJFpLooBXj7e8frahN4FA%0A5M6i5Ww7sBlMGpCVApUprkwLtJAEHaiMRCmJj4ZoBLORpjeSzjh89Gx8Ul4QgN/l0tZDqWzKZDzE%0AmAKkC1DmgpKIMTDEJ5mNJVmUa+FTkHEpgHgimz7w2smWfnAMz0iFPFDKFGzU7vds95oA7VMBZZzs%0AougsOJ8U0GOMDCku4ABCcsplY3m4tgx+9/hT6JKjCA0w0pGNcAwuMspz5pXCeIcEMq3Z9p7tYMik%0AZF4nodv9SrDqU+l20zkyJREi6dR1JqCA885wuukp84xLk4IYAtvec7wZeOlwxAsHNQ9WHd863lAo%0AxeE4586ye0tp7VFW9EGV395NjPgCF3iveF66uALM7v7PkYgLkIgQl99lbSSV7e4AC+A/B/71GONf%0AjTGeAH+SRIJYAH8M+CefWvsf7t7jDeBvAH8+xvjXAD7ktd9XSJkCSZGpd7yKfVpOxvnAaycNWgr2%0A6pxSS75xf0OpFVWhWfeW33rjnN+7veJ37ixpjKPKNLdmSW3h8iRnkqdhn3vLnsFEfIisesvDVc+3%0AjhvurlpefdDSuzSjczSt8ELQ9RYfIjY4vI/JDsJAa6D1sPWp97O1Tx7r+zT7IyIMJqJFMv97dGAK%0A0kE3eDgbYGlT1qK0wpjA7bM1UgbqUpK9/f9HKs1J/SQDe9YBr3bvI0XKhrxP9yWw8emANzFdxe3E%0Azmld6lWJp97rESzpvTSJUSiIzKocSeS8ddxfWs5ay+unLZudA+62d9xbDZxtOhoXiUQWjUECl6YV%0Ak0Lx+mnLsh0oC8XNg5pKa0Y5bDtLBEZFCiZ5psi15Mq0RAA39srHM0lvlxJ6uvz2vcoNXVC034pH%0ASu0fd+mmjyOeN2P6KvBnhBC/SgpMjzKk68DpOy3cBYG/7x22/3Xg899l2wD887vbR7b2k4JHV6pN%0Ab7m36nmw7hgXGTYkgkBjBkwI4OCrd1eUWlLmmnawfOn1cw5GOa883HK+tcyqnJevag42OX/HLLg8%0A1rx65qmLDO3SF+x0Y5BEdAbLLpnbtYPDeI9zllIrtAys/JMT9tNVtu0uxXg0L+BCYr15UsmueapT%0AWfDkSmisUh9IAZut52CSse0tmVZ0LvB2NWEFTApAw9o8ec9SpYDld4Hy0dvtZmp3at9vfa341H5A%0AyuYKkTT3nPtOn5dHJchSgtaCMoOzwRMJ7I9L8kxwvOppB8+0TIEzxMil2WinGyhoB8utgxGjUnPW%0ASK74wOeuTrkyq3i46ZnUFkQivnSDxfrArf0R3eBYdJZ2cCw2BrdfpwHrZ5TWPujy2wVFO+GCBPK9%0A4XkD078N/K8kuvj/8BRF/BeA3/ogd+wC7x1SCo4mBV9+c0EMgVwrJoVm0VhilbTscikxIeBDmvwf%0AnOe8tXzzwZqjScELBxWZlpxveloXcGEnXWPSlywTEY9glitETEZ3d9aGaQ7GWpy3lEoyhHRqX7aJ%0AUacVEJ5kLPDWk/gAxCH9HMl0kn8a/VP3wy5wRJFmlqTwGJ/kf2xIgciRnpOxy3iGRKQochAmbY+7%0AfpGQIMOT/RK79ZFnEySehti9jpCJmBH8W/e13L3WcQNaeealJ0SBcaDqRBU/2yoy4dBKEELY2ak7%0AfMgYl5pca46mOS8eTtgMljvLgkxLVp3FWkeVa4RQjIuwc7JNw9O/d3cFImW6nshX7664vldzMMpR%0A8q0EmqfLb1KKpJzO9+ZS+4edon1BAvne8bxzTH9TCHEJmO4GVh/hvwbaD3TPfoDxrDkP5xLTK5ep%0Al/SsK86n18GT+aVHV70HVYbOk1jqaycN582AVvCj1+dpmh+JELDuBtZ9GpZtO8cmk7xyHJgUisYF%0A7p81rHqLEJFlO6DYnfiEoDXJNNA5Tx5DCkoxkglJpjWb3jAMqQ+Ti9RTUrseT+A7M4vAkxO6CW/N%0ASt6OIaZg00eIDs67JI46+IC38S29nqcztb5PQULubm1IPwvx1hLce6GUluwMAwNIlcwOiyyV+tgF%0ATk36OwIp41Mk2rmPSUvveDuwNh5jEj1dqkiuJK6ILBrLlb2KQkuujnOawfHGWcN6cPzotSk2Jiae%0AD5HG9mgZkVJyOM5ZNAO998yrjE1vOe0MVZZU05vB0lvPF2/tfwf77sqs5I3ThuPNjmgzLTA+UMqL%0AK/z3gwsSyPeO9zPH5En9mKcfe/2D2qEfdDwrxe+t56t3V/iQNO0OJjnjIntLCeDpddalM2CIcdcP%0AgN45XjtpOBrn1EXGi/s1QUTqTCfK9+CZ1xl7dcZX7625v+oYBseozOiM53xjeSjg4abj1YebRGDw%0AkSFERoVkkkvKouB43UMMvLYZiDHxs/dHOS5C0xji7uScyxScIomNB+9ua/xOQQmesPQARhWIXdPI%0A9jEREnjyPj0pa/I8uWJSPMmGcuBwouiGJMDqAiiRgt+zoHmSjcUIVQYjnTKvPpnlPn7vR2VLRWL2%0Ahd1cVqZSIBwMhOAgJAkjpQTrIckshQjWRu4MSSF+0zmmtUYryctHY+ajglmZcTTNuf31FiUFI51h%0AvefuxnB/0fLqSculcZYccH1g3TiuzqqkrB6/8w/MlSTXkpv7FcVuvuniCv/944IE8r3jeeeY/rd3%0A2h5j/IV32v6HHc9K8e8uWu4te6pMkmeKN88aVseWP/rSPgAPVj035tXjdVJKTjapOS2lYNs7hICH%0A655cSXofKELgG8cbvnB5QqYlhVa4EJKZ3LTgJ/9/9t40xvIsTe/6ne2/3C3ujS33rKququltunum%0Ap223zWKDsWRbwAdbQggbjM2wCQsLfwB5EQw22BqMzWIQjLGNAQGyB4wEjLGwhY3F2DA0s/R0Ty9T%0AW2blGuuNu/zXs/Dh3IiMzIrMjKiKzM7KvI8UyrjL/+aJiHvPe973fd7nuTbkZ+uW+61jpWu4vTfn%0Ave2CQW4o60hgmNUtrQ3UFiYllJlktQsyWCa1w7YxGDgPZdvQM9A0sWQnBUdR6LDXclgmOy+4CpyA%0AtnQU9uTXPqSHH8asQ0aeJA7RaikRyi2o1nHtj4PnAatPAoNutKs4KP1HAurhj6+IvbPD3le16I/l%0AAbpG4Bde8t1MIxBcGOT0jWKYG97ZmaOVZL0fSSnb45Lv35vy1dcNF3sZ7+81rOQJk7JlVhVY6/ns%0AxQH9PGG96xiXLdZ7pmXLWiclN4rWBXamNd1Ef8SLKQCdJG4HErE84X8CnGZObIkn46wZ06PK4oY4%0AF3SNKIa6xBNwYopfNDTOMeomD05YPio+54mmtg/UoQ+DmRBx62vaaHc9q1r2ipZUgRKKtY0u08py%0Ab1IxsPG01jGSm3tz7u4X7M1rbh+UWBfoJopZ0TKpW7zzlAtTu3kT8HYhCaQEtYOidTjnsC4KkEoV%0AGXKJXJADQgwQKjxcFjtpfuiT4iCADqD8kwPeo72iw2xm5kFPWgr7YG1PKuUdvk4AkgDjeVS1OCnL%0AO87eexSOWIqkCiTGcWElxxAAgfWeNy+tEoKnlzbgPJWN6uyZUUxLy+39glnlkALe2OgxLRsq69ka%0AF1xf75JqRSdVIDyrnZzv358tSsNwaZjHvtMjAWd5wj9/LEkgnwxn7TH93pPuF0L8aU5QS1jiYZy0%0AAaRGkSh1pNhgXax/mWMbRCLlQw3qsCjHJEaxX7RMq5bgPeMm4AN859YBWaZ5c6NPslCH/s69CUXd%0AopSk8YFpZUmU4Hv3JggBWgga7yirlqq1BBeDTqRNC+rGM/ZRXcFoQTcRpEazM21xLlLAj2cmxxFO%0AuO88YPlkWdjYxpNVKsCFOFz3NHhiMKpaPkJPP0TLg9KfWnx//HfgiFRzF2BeNvTzhE6iI+HBCHan%0AlsSxFpsAACAASURBVEEqqV0ghEgdz43kwkpKbjR7sxqpBNdHHRIV+35Nm7LZT7E+LPQHo9nhsJNw%0AdZQzyBN8CFGU9pGAszzhPxu86iSQT4Iz95geg58iOtr+xDm93kuJkzaAK6MOa72Ub90+OHKdXesn%0A1ItM5+JKhtYPhDW99Qzz5KjHNClbdCXJE0XTtBSVZRo8l1TOMNfMakfjPGXt2BykvLNdkGnBSm4o%0A6paDoo3MNmexQjDopkgBRVMgHWRa0PoYcga5Yl46AgEp5FGT3VmODPg+bWgBwtP7X8dx+KM+KSim%0Ax56TEYPZ8RJfomPPado6lPakRnJlJUMi+dHXRny4V3JvXHJvUpEqwXo3YdTNyBONDZHVd3dSoqTE%0AB3hjvUcIcHO3IDWSH3t9FIkejSPRinLh3/W4gLM84S/xIuG8AtNnz+l1XnqctAFkRvH1N9aeyMo7%0ASULGhcCbaz3e2Z7y7s6M77spVW2xLrA3a/nZd3Z4fb3HpGypnWO6b2kbSyIT1nsJvzqruLE7o5ca%0A+qkmkwIRAr/h7XWu7ZVMS8tB1fDh7pw80ax2M/LEsTdv2Oxr1vsJZd1we88e9V9eNBxrdz0WLQ+s%0ALc6Cx72uAUwCXQHbdSRAiEUfzAO9VNBPBUUbGHUSVjoJPS3ZmjSsdFKcjbp4r611uH9QUjaeLFE0%0A1h9ZV+Rast0GLg01qdasdiNZZrOXMOgmyKP3CEdSVk8LOMsT/hIvCs5KfviPH70LuAT8NuAvntei%0AXnactAFoLdHHOjEScTQ5fuSFc+y6w2lyrSVXRx3+9ve38C6gtaabCXZnDd1M8d7WjI1BGll+WWC/%0AbJgUDTvziu25pZ8ZEq25P62REjpGcXNcsjtrGPVTLg8z5o2Nxn9li1GKlVyzOohGggCdDET78GDs%0Ai4LTZkLnuXRLpIcfMgMRsNoTSKXpJ4p5G+jnkqT10dbdB1SimNeOWeOYt5bNXsr3t2esdgwbA8Mw%0AN3xva8b1UYerqx1aG2utzgfuTyt255EafmWYRWKMijNJfnGQOVSpX2KJTwPOmjF96ZHbnmgb8a+x%0ADEznipNo5YmS0RLDeram9dFjg1zzmfUud8YVB2VLbjSJsnE2xscZIyc8b272GfVS7h9UNHejqGhZ%0ASyZlTTdRUc3bOu5PKoaZ5vbenG8XFonHeknRNEgh6KaG97ZmTOaWqnnQd/mkOE1286xf87A3dBo8%0ALks8tN2QwFoOWimEBOssSWrodxSb/ZTb+zWBQCIVCkE30azmmp1ZHUkKLnB5JSdPNBdWUlofWO0m%0AUfbJBnbLhrn19DNNkkmKxkYSivVMqpbdWcNa96MaeUss8aLjrOSHf+hZLWSJBziJVn5jZ06iJa33%0A3NuvuDzM6Hcik29/1tBJDW9tat7bmVG1jto6VruG0kZ1glnRUreWTCsu9FNu7c35zr2GaRtLc0pE%0A8zslNLPdki2lIj1dSAZGUErPVhUb8Z4mMvFE3ICf1l5KOF3gOmSznSdOG5QOaeWSB8HsaUHtaa8d%0AB4oFQUgUAaEUmdSs91NeX+vxI9dG/MKH+1SNJwBrvYT705avXBvQTRPK1vL/3dhj2E353j1BbjRv%0Ab/bIjeb93RnrvXThMRUYl+2R39LFQcbtcclra53oJLxUHljiU4aP1WMSQmTAW8TP5rshhOoplyxx%0ABjxKK5dScG9Ssd41TGrL9qxiv2j40tUVulkcI317s8ev3J2gpKSxjqurGSEILvQNs8YxyDXv7RQM%0AMsV+0bA9qSJLb8G8CwGsDWAstoW6sdRtbNJvW8hTSI0EES02DurYvzjNNtdwukzkWUldDjRMnvKf%0AHwalQ5ICfDQwJYvbp5UtAqKquPF0M00/S/h1b6/TtB6tJWv9lK9cG3J7ryZNJALJ3rxGyagGPqky%0AWlvSSzVCRIXzewc1mwMIQXB9tctB1WKkoF6UfA9LdoeivvBR5YEXyWF2iSVOwll7TAb4E8Dv58Hc%0AZC2E+LPAHwkhnPeB95XEo7TyadFwfxKDUQiByYLg8Mu3D3hrs8d+0XKhn6Kl5MeuDVFG8u3bB1SN%0AZ1pZlBC8t1sw6hjuHlgmZcMv35kyq6JVYKIUkyp6HGklkdIxK6NE0GxRq5oWMEw86ULJwNoHKtqn%0AwWnKY4fPOUs57TSYnvLFjs8qmWNrWMj9IYCOgcrGoOx5/M9/aK1RtKClQygwSlNWjkHHcHu3PCrD%0ApknUyxt1E66uZWz2EzZ6Kbf3S0a9FK0kQgjmtaWbKq6OYiZECIgJbB1UCyPBaDR4b1Jxf1KzXzRc%0AXIkOtodzSUtx0SU+DThrR/Qngd8N/EvADwFvE60s/mngT57v0l5dHLcPmFYt96cN6z0TT8YLt7pU%0AS5rW8a07B1wcpOQLy4K59UzKKEEzqVrujAv+7nu73NuvuLFdIEXg5s6UurEoLKmSTEqHdXE2JwSH%0AcDH4HJn0LdZVN1FmyNkHmcOzwHm/7sfJxNpj1zmgoxZuuoug1DdgnpBsCCCXkCr4oc0ub22sYCR8%0A8/YBH2xPCTJwYZDSesiNZLOfcXGQk0iNFrHfFwQE7zFKomU8sBS1I9NqwbSTXBhk/PCVFX7LFy7w%0A9mafcdGipeDyMMP5wM3dgtp6Lq5kAOdmcfGiYGkt8XLirKW8fwr4fSGEv3bsvneFENvAnyeqji9x%0ADjikh1fWIRaOqr/w4T7z2pIoxesbOUII6jYqREgh4rxKY9FSoqSIfaPEsNa1FI1nWrV8uBelhEa5%0AYreEvaJBCBhm0M00e6VF+ihMqkMcsjWH8kI+irIaA50UxsUDsdIXFedFY1cKusSSpl4oYlRPqA90%0Ak/g3yxPNWi/FaMXdScA2sSv35kafaW1ZyQ0hBBrrscGz1kv48vUhnVQz7Cb8H9/dYlI2IARvbfRY%0A76cEAZn+6NhB6zxlG3URfQgYJelniivDnNSouIG/wOKiZy0xLrO/lxdnDUwrRNO9R/EuMPzky1ni%0AOKQUZFphQ2B/1rDWS9mZNHQTyIxmlBnuLdh5WklGnWi73bpoz91JNFvTmqoNBB+tyLenDbOqYbdo%0AcM4jF0KivTwjzwStDyRSoKXk3kFzRAE/fKPohYOs1Q/mcl5knBcNfNJE+wwZot367uzpJ/T1fkIv%0ATbk7rUmV5uIgZa+0jHITVT+0ZGdas9ZN+MKVAbnRCCHpJhrn4xDt114bEQikOppFOv9AueHRsQMR%0AYHfWkGlJJ9FUjeWgbI+ef97SQ+fZqzprkFlaS7zcOGtg+iXgXwX+lUfu/wPAL57Lipb4KBYZUyfR%0AfP5Sn8p5hplBa8UXLg/YmlQcFA2JUXzlajwfbE0rPtwtaGxgrWPYmdVMSouR0b6i9uKoXKcFeBFI%0AlaaTaPJE01qHe0Sx2xF7Tgng2hdzoPZZoghQlCAJTw3ITQuDLOELV/t88+YBk6bFBcV6J6VwATtv%0A2JpWNK0nUZJfuRNZdp+71Of79ydszyI1fyXXpEbhQlRpPyzJHZ9vO0QQMOoYZrVlVrcYJVnrJoTF%0AU85Teug8s5WPE2SW1hIvN84amP514K8JIX4L8PeI+9WvBy4Th2yXOGe4EDBacn2te6QoPq8tl4c5%0ABHh3e8p370abikQrPnepz7CTstnPeGOjx+685sZ+yUFZM+okfO5yj7/x7fsMM4ORKbkJ3NotCD4g%0AJFwZdnhne0JZu2iu13Kkvn0YiM5jZunTjKcFpQzIMjioW+7t1fzI1RXe2S5oneXm3gw8vHmhR24k%0ArQ2sdlMuDTPKxvF3f3UHIQWdRLHaTShbRyfVXBnmGCVpnOfmXnFiQGitZ79ooyeUEqxkGq3UQxnR%0AYYm4XZw6zMcYvD3vbOXjBJml8OzLjTO9K0MIf4dIevhpoAcMFt9/NoTwf53/8pY4/KA1rUPKSPXV%0AUpJIyd1xybtbcwaZxmhFZR039wuECGxNK27tlwyyhB+5OuL6qMO0cXzr1hjnPUp6rPcIqeh3DZdX%0AUoZpQuM8s9Ixq2BSRxXumvOfL/q043G5QVfBSk8y6mSkWpPlivvThkQLfJAEAUJL0kSzN2tBwH7R%0AsDtvuD+tqVpHqgSpVkyqODB7eCCBx5MXvA9sTWsurWQxw/KBe5OazX76kWDROM/dg4rb45KbewVV%0Ae7bc90EgeUBH9yGc6PV0GhwPMsCpgsxxgtC8trQuLIVnXyJ8HKPAO8AfeQZrWeIENM7TOs/tycJd%0AtJ/y2nqXIKByDgQYrRCiJTOK1kZF0tZ68kRRt1Hi5tZ+RescZe1xQTCvHYkKjIuAkYrdWUuZeDwB%0A56OczvIj/ng8LmtqHMwrT6otWRCkC/teqyWXR4YLPkVKSaYXM2pIUqNorOOD7RmrXYMNcFFJXADn%0AYgBQQhwFBCnkUSnPB38UEKz35EZxaUVF9Ykm2qI8tO6Pke082ks672zl45YYl8KzLy/OHJiEEB3g%0AR4BNHsm4QghLT6ZzxOEm0ks1g01DbR0hRMdRgEypRRCK99fWkSUS6z1GSwaZobWO7VnDasfQOE8R%0AGnpG0baOqomyEJ+/NODWuGJWNSQ6yufAsxt4fRlwXKXi8ENwaB1vLRSVZZin7M1rGhvt5b2J0kK7%0Ac0vVWowSXFtPSZRkZ9YyyDVvXxwwKS0f7M5ZyQ2vr3WORFjxsbe0NamOsudRN3loPkkJQWIko9yg%0AFgHtOM5aNntcL+m8bTI+bpBZCs++nDjrgO0/Avz3wNoJDx8q+i9xDvA+UFmHc55Ua9rFqbRuHZOy%0AWbC2NNdWc97bntNYS91YXK54b3vGei/jjY0O46Lh9u6U3VlD6SxV4xjPG7QMSAm5lozLGomnsJ42%0AeJpl3e6pOK4OIYg2FzWRdi8EJAaqNv5O317rUblAJ1EUteetjQ7r/Yz1bkKeai70M26PCyQSrSM5%0Apaodb13sHbnKHmFBhIHFv4GjMt6FQRr/zo2lbBxfvT76yAZ/lmznSdnVs8hWTgoyS5WKVxNnzZj+%0AI+BngD+8KOkt8QxweEq13vPhfoH1nrLxlI1lXNbMase0bJFC8sXLK/Q7mv1ZxYf7Bd++M2WYa0bd%0ANJZ7ZOC9Bblha1YxnlkaD5v9xcm+bbg/a9AKigq0iuyuZbr0eAgeZEuChfEfC3Yj0Es0WapJZGA1%0AMyij+dHLPYKAtnW8vtnl8koHrSS39kqsD3gvkDEBZm9ec2GYcnmlgw/hKBicRIQpG0fj43ujWPSK%0AtJIMUn1Uxnt0c39StnP8uU/Lrp51trKcU3p1cdbA9Drwjy+D0rPD8VNqqjUCuLkzZ32QMa8aPtgq%0ASIwk0YrGWn7+5i62tQQkrXdMi5b9ouGgskzmLS2BnhHc2CvZn1pyA8rC3jRurgaQCghxaLS1D07k%0AS3wUi18VEkgl1D4Gp24CuVHU1lFZjwuWXj9DSYkWgSQRbHYyytYjEdw/qBBSsN5LeG21SwAOihYf%0AAiLEYWl4OBgcZjveh4eyHY1gdx7nl3qZoWose0WLCI/f3E/Kdh597mY//YEx35ZzSq82zhqYfpZo%0ACnjSkO0S54Djp9TWeRItGfVSLvZTGuuwfkpdO0zrqNqAEYGAoA2etvHoRDIvLZOyRSpoG4cSAiEF%0AWkedN72Q0pZwNOPifMyWvIN6mS09Fof8NQ8k/oEaeT+VGK3QWuC8oJ9qRh3D9rRhWll6qSFTmkQL%0Avnt3RiAghOBHrw+RMrLwXltLaBcSRK2LpAbvwlEweFy2I6RgrZcwrx1FE+9f6yW48OTN/Xi2c1Ig%0A2JpGVt/WtH7uluvLOaVXG08NTEKIrx67+Z8D/74Q4jLwyzzCIg4h/Pz5Lu/Vw/EewPGJ/dZ7diYl%0Ad6YlwkM/M8wbRy9TSO+pnUBJwbRqKUqLCAHrPLUNNG3LrGyxbcyKpALsQutNPghUVfNAOXuJJyMB%0AvATh4+9rXnkS02CDIBDoGM24stH5t5dwdTVjv2h4b2fOa6sdNgc5Enh/Z87nLwxiJhSiwsNaN+HO%0AQUXdOJSSbPbTyLzzJ5MEvA/kRtNLNEIKgg+4xR/xtJv74wKB0fIHwnxbzim92jhNxvQNHtjTHOLP%0AnfC8JfnhHHD8VOyDZ62XoiT83Pv77ExrdIingUnVIKUk+MBnLw+5uTuPWZIPrPYSrA/0Ms2NvZLG%0AwbCbkhrLwdxRe0gTMDI6rRZtPPk74hvC8eqpOpwWXRV181IJ5ULMVsj4O5y3MMgCWSIpLChnuTLM%0AcQ7+zvd22ewbJoWDVcG0soy65kis9aFMSEq+en2E0fIjppCb/RSj5UNB4qH3jPVHmY1R8tSb+5MC%0AwUnZ1bMOVOepUrHEpw+nCUxvPPNVLPEQjp+KRYB3twOrHYNRcFDaqHEnA6PM8L3tOXcPSvJMc32j%0Aw6z0SBFoGo/WgknV4mzcWDqaKOyqJFmiuLVf4X1UzpZEuaHAg+C0xANIYpZkFPQTRZYqynGDUpCo%0Ahf+LjSK3m1mCEDDIDDvzlov9lCAFeWKYtZ6dec0qCYkSrPdSMq3QJ2Qm3gduT+uj8tq8avn5m/tc%0AGmQoJR8iAzyub3Tazf20geB5EhKWc0qvLp4amEIIN876okKInwF+PIRw92OtaomjU+phr6FsHa0L%0ArPdSbo1LinnLtHIMc83OrGGzm1JWjkQp8kQyWE24sTPDOVjrpBzUjqJuEFKx3s+wPg7nKh1tHJpF%0ASUqJ2Gty9tnZWnwakQrIkvh96T19ZUiTWCIoLSDjrJJU0Ek1RimGeYInoEUUxx11Ey6Ncg7mDVpK%0ARp2EL1xZeSjzOZ6ZHC+v+RDYL1ukgDRRCPgIGeAkltxZNvenPfcHQUhYzim9mvhYDranwD8I5M/o%0AtV8pqMNyipDszooovNpatJF0tWGtl7I1q6h8ILGBbgLTyuF9zbhoWck0loAnKoz3MknXCG7ut3Ew%0AdNFngkh8kET18GXG9DCMBq0lmx1Dv5twaSWjlyve364QOHKjQAe0VrQu8PpGl46RBKJC/JeuriCV%0ApLWOi5dW+KHNHpWNRo7z2p2YeTwq1dO0nkSro6BxWlfas2zuT3rukpCwxPPCswpMS5wTGuexPjCr%0AWxoXGOYJb2z22Js1GCOZ1m3MrLwjkYZeKunmht1pzd40DuKmmUZWntVOTjfT3J2W7JXRh8n5KNIq%0AQ8yWmkXTfMGPeGWR8kC49jBcKO9xHlKlcU7yxUtr1HaXrYOKTqJZ6yZs9FOUknzt9RFXRjkrqWFn%0AXrM9adjsazbXOry22mVn3pBoeUR6OCnzOF5esz5mzpsdg5TioR7Q8yqvLQkJSzwvnF1a+GNCCJEK%0AIf6CEOKGEGIqhPgFIcRvO/b4bxZCfFcIUQgh/pYQ4rVHrv2LQoiJEOKeEOIPPvLaz+Ta54EnOXAe%0Alk66qeZHr4346rURK7nmMxsDNgcZPsDerMZ6hyS+TuNhd9qwNWnQWnBpmCNDYN5E+vjVUcrVlZyL%0Ag5RhrkhNNANsABtiyaqrX20WiySyFw+/NzoSHIKUeAS1CwQZyBLB3/f2Br/1hy/y5oUer693WOlk%0A/P2f3WSzn/GZjT4r3ZR+nrDaT7gwzHhjvUeaREPHrWnN7XHJ1rSmbOyJIqiH5bXX1rp89foIJeVD%0AoqXw/Fxpn4dw6tKRdgl4vhmTBj4EfiNwE/jtwF8RQnwJmAF/Ffhx4H8B/jjwl4GvL679CaKN+2vA%0AReBvCSF+JYTw14UQ68/w2meKp510D0snuVHkqeYzmz0uNhkbvQStoL4zJVuT3DsoqRvHh2VBluqj%0A07tWgkGuuTOuSI2ml2pau8iQhMS6qJkXiP2llmg2522U13lVEVhkkiwyRwu5EXgRGXfee1KpCUHw%0A5ctDvn3ngE0f6GcpKx2FIhr6Na1jr2hxLoqr5kaxNa25PMiOBmIPDf125w1vP2YvPiyvGSW5btRH%0AXGufZ3ntWRISlkoPSxziuWVMIYR5COEnQggfhBB8COF/Bd4Hfgz4HcC3Qwg/HUKoiMHkK0KIzy0u%0A/2eAPx5C2A8hfAf4L4B/dvHYs7z2meF4I/lxJ92jSf8Q2OinNNYTgsAHqNvA9bUO672MQZ6iteKN%0AzT4SwYe7cxCCPJFMimit0E3i0ObWQcH2pKRpHUZ5lIxSOuni/2yIyuKvOg49pxyLQNUGdFD00pQf%0AvTbk7Ys9pnXLN28dsDevKRtHL1W8sT7AKIkgUFvPvXHFr9ydcPeg4pdvT9iZlTQ+WqgjBEUTrS1W%0AcnMq2wgpY4A6DAgfxzLik+LRNZwHTvN5WOLVwXMLTI9CCHGB6O30beCLRHdcIAYxorrEF4UQI6IR%0A4S8du/yXFtfwrK49Yb3/ghDiG0KIb2xvb3+cH/khnMbT5njpxPnAhUHGj1wfcmXYQauoLlA0jhAC%0AidJs9BN6uSEzEikDe9OWcdFEQdjWMy4a2hDQShCEYKewFG3sKy3JDg/w6Fa4mD9GqYCUnm6W0Enk%0A4rkegkAJyfs7c97fnhIEXBrmXFnJKRrLxX7GsJOwP2/4xgf73NyfE3xgo5uw1k1onWdctNwel2f2%0ARjr+HplWLUVtGXXMqa59kcpm5+3xtMSnG8+qlPcngL3HPSiEMMB/C/xXIYTvCiF6wKO7/QHQJxoS%0AHt5+9DEWjz+Lax9CCOHPsRgs/trXvvaJPy2nbSSfVDqZlS1F3fL9rTmzsmFaOV5bzRAiZkupUmz0%0AMjIteXdrSqIkB3VL6wLbk5qi9XQTSddA3TzoMS3xUWiiUrhRsN7NuDrKmVY1725PqaqWu4DSkroJ%0AbPYTrIe31nt0U4OQglHX4HzsAyVaopVhe1phrSCRDbX39DPNlVGOluJj0a8zo9jsp3ywM2N71hwZ%0ABL623n1sKexFK5stiRVLHMfH8WO6BvwDnOzH9GcW//7JJ1wvgf+GuBf+/sXdM6Ib7nEMgOniscPb%0A1SOPPctrnykOT7p3xiWzskUoweVBjguBpnKUzpHIaCJ3eGpUKtKC7x6UKKlY6xr6mYa9CVuzmm6m%0A6SeaNy50sa2ndgGjBIWzlI1lVjpyI2itZdIGpg20ywPpEyGJChm93NBJJfulpZen1I3l7qxCC8n6%0ASoZRgbK1dDOJWvxttRBkRiNFwDqDEHB3XJIbDUYwzDW3xxVXVzvoBdviaf2hk2jh3gfuTyoOypZu%0AqpAIxmWDGUteX+u+EPNIT8NS6WGJ4zirH9PvAv4ikUm8zcNVjwD8madcL4C/AFwAfnsI4VBr79vA%0A7zn2vC7wJrH/sy+EuAt8Bfgbi6d8ZXHNM7v2ib+Ic0TdOu5NIh341l5JogW/eHOM9R4lBZdHOSt5%0AQqriqXi1l/DB3pxp3aKkpK4apk1gVtVsT6Pv7M++u8taz7DRTbg1Lri1W8ZekpaUbcN+scyQTosW%0A6GWKXqIQSjLMNJmWaK1JlWJcWerdEm0En7vQY62bH9lNaC354SsrfOvWAftFS9G0dFPDzrSmlxry%0AfoaWEmuj+O7TsoTHZTkuBGa1ZXv2gILeSWLAOY0unhSCxlpa50nlDy5rWio9LHGIs/aY/hjwp4FB%0ACOH1EMIbx74+c4rr/zPg88A/FkIoj93/PwE/LIT4nUKIDPg3gW+GEL67ePy/Bv6oEGK0ICb888Bf%0Aeg7XPjN4H7g7LjkoW4a5oXUwKWv+7js7tM6TaYXz8Ivv71PULbmRbE8rvnX7AC1gXjv25xU3duak%0AKlomlNbTuIAPnnsHBe9sz8glCDx1ZSmbBueW/aSzIBAdgkWQtK3n/qShbC1pEodnB6lm1DPoALkx%0AfOFSn8yoo8b9sJPwa19f5UtXBnzu0oBUS+4d1GzPKj4cFww7Ghd4Kv36SeQAEWBcRFWI6G4c2JnW%0AKPl0XbyqddzYnXN/Un+sHtd541kQK5b49OGsgekC8OdDCGd+9y7mg/5Foi37PSHEbPH1u0II28Dv%0ABP5dYB/4dcA/eezyf4tISrgB/J/Anwoh/HWAZ3ztM4MLsfEsZXQslWLhWltbEq0IxL5GEIKy8WzN%0Aau5NKt7bnrE/b5jXLTd2S3ZmDVJo+plGCUltAyF4qtZzUNbs1oHECIIMCBe9ln5gjJdPIXIF1sNq%0AL+HKKGfU0+zPGlIJw45htWvY6KSsr2S8vtEh0QopBY11tAumnFCCXmp4bdRlvZdyYZCipCQQSJTi%0A+qjDtdUOV4c5aqGR9yieRA4IAtZ7CaNuwqxpqVpPPzNsDp6si9dYz83dAiHg+lpnETSfPRPuRSJd%0ALPFi4qw9pr9G3LzfO+t/tNDce+wxKITwN4ETadohhBr4fYuv53bts4QS8WTofRzWbFrH7ryhdJ7t%0ASRkVwoPAW8ekasiNYn9e88792DZb7yW8udlj3oyprKWyjrp2pKmibi1F3RI8ZEIi0RjhqHzANY94%0AlSxxhEP23SESoJ9IuqmkXvgiSQROgAsxG7k6zDHGELyjaAJ784p547AOjJJcGuYxO55UhOCZVJaN%0AfoIUgqurHerWEwS4RUb0ODLC08gBeaK5nmmur3awzhMQdB+1ZT+GzCguD3Na5+nnBrl4nWctMfSi%0AkS6WeDFx1sD0N4CfFEJ8kZP9mP7qeS3sZYeUUZWhcZ77BxWz2jLspHz9Mzm/fGufewclRikur3eY%0A1Q7rCpyHYdewNW3YKy3OWi4NUmZ14Npqjw92ZrggGJcWoxUueHZKS6pBKoPRDdZBGl7tAdqTYIBM%0Ax2HakniC0iLq0ykJRdWwM5V0UsUgN3zttRHvbs8Zzys6UjDqpNSt43/7pXu8vtnl+lqXEGK5NgCX%0AV+JQrXMNW5OaL18bRtdgIRCBx5IRgKOey5PIAQ+sUgJSSC6dgjhgVHRC9j4glXjmTLgXkXSxxIuJ%0Aswamn1r8+4dPeGzpx3RGZEbx9mafK8OczUFKN9MUlWXY1by3NefaKOf19R439ubc3itofABhaF3A%0AukCL4GK/w5tvR+O5G9szvvnhHu/raBx3ULQclC2t9Yy6gtpFavgyKD2MDNA6/m4GHUHuA62LYrY2%0AgJISFwR7RU3jDXlq6GYJl0eB7UnF7qxFCsH1tS5FYukmmlRK9suWbqKQQrDSSchTzWo34dZ+bZW/%0A8gAAIABJREFUSWs9ghhcgjjZ0G/eWHZnzUPZxePIAZlRXB3mNN6TSInWTy/YPm8m3FIEdonT4kyB%0AKYSwbE+cM6QUdBKNQHBrt+D+tMY6S54oRt2U+9MaIxXj0jIpLRcGKZlRHNiWqrE0qeLmXg1SMi4t%0Ad2ctd8YVrRM01mNd1Hnbn1siZ2+JR1EBqYXVjqCTa+rGExKwrSMEIDh6iWDQy+hqjXOBD/Zm3Nmd%0AExAUdUOZKn7u3R0ur3YxqkZrSccoBqlGLUpvWskj5tnlYY4SgiCiDNSjZToBbE9rUh3N28vGcnu/%0A4LXV7ol/xI9bInueTLjlrNISp8VSXfwFgPcB5z3z1nJvXDCtHc57zKLRfWWY85VrQ97bmTGet+SJ%0AoptoPnepT9F49qcV79ybkevA/XFBkAHtAqWP2ZHxD2quy3bzR6GJe/2kDrS+xQcwWmJ9zKSy1OCF%0AAiEQSrCSa+6OKySQpwqlEnwQlM7TWodWkqZxzCvLV6+PSBYsvcOs5NIwJwC3xuVRIBl2DOOiPXrO%0Aej9le1ozry3fuz/F+UDZuMji7CQPBZ9PWiJ7Xp5Hy1mlJU6LjzNguwr8VuA6sT98hBDCHzundb0y%0AqFrHrb2YKc0KixCCa6MORWu5N65weDZ7GXXrqRvHzrQiEOhnCYmWhIWO3l7R0DoIQSCDorAOJcE4%0AyGUUbl3iZNjFFy56Uo26EqUlRiqCDByKDyUCPrPe4a0LfaQQ7Mxr7uxXdNOcewcVa3lCohQbPUNj%0A4/zTnXHJ1VGHSwsl8MPDxs294qFAMi5arg5zguAog9gKFb9yZ0InjeXA/XnNjd2CC/0MxAOjwE9T%0AiWw5q7TEaXDWAduvAz9DPIhvALeBS4vbHxDnnJY4JQ5PuqmRdBLFuFhsKs5xUFoyA7nSFI3l7qSm%0AnyWs9h1Vbbk9nkd7BiW5sGJ4/2ZB27ZM6oayXAiPEjfc+TIonRoNoGXMoKLVhWalnzJKFI0LtBYu%0ArXRQUlA5x83dOSEEpBRcGXUYdDRZohhkinHVcmdS8u27Ez53sU83NVxcySIl/HGBRDxwox11Exrn%0AyUIcol3rp3gPrffkiT665tNWIlu60i7xNJy1Z/SniBp3V4il+X+YmDl9A/jJ813aywlrPZOiYVI0%0A1K3DhwCB6HbqA631NK3l6krO5iDjwkrO3UlF1VocAXygnyes5QkeQVE2vHdvTlHV3J2U5EZQE/84%0Ah0Z/y4Ha00MCqHhQGPY0Ilhc27JfR7mfUc+glcD5wPak5e0LPUJgYX8OXa25sVuyO29Y6ySRNi4l%0As9qiZMxyjveUICqCt85ze1zy4V7Bzb2CqnUMUsOllZxRrrm0kiGCgBBf73jweR4+SUss8Txx1lLe%0Al4F/LoQQhBAOSEMI7wkh/g3gvyMGrSUeg3HR8P+8u8N7O3MC8MZalyyRvHt/hgca6+mkilt7JR/u%0AlRSN4/OXBpSNQ0q4fxA3rqJqqV3gykqgtI6qbnlnp2RSNtTtg1mcZT/pbMgEJAqCd5SNoPUgpKCx%0Aggtdw7CTsT9veX9nTq4lF1dSjMqxCIILXB7lGC24sV2ilWBzkFK2LVmiCcRg1IY4t7TZT7lzUCIa%0AFwNIgFTLo4znsEz3pasrfOv2AVXR0k2jgny9CErHg8+yRLbEy4SzBqbjEmv3ieZ73yGKoV4+r0W9%0AjLDW880Px9w5qKIXD4Jb+3Pu7JdcW+vSTzXz2nJzt+DaKONbd6eoAN+5N+Pzl3rc2J2TKkHTOPbL%0AlhDg/d0p07JFSoF3La6FehmNPjaMBC8gIGicJUtSvJUIEUi1IDVRpWM8r8mGOUoqQgg46zmYN5Rt%0Ag/OCEKC837A3qelkmvUu9FJ9RHRorWdrGkn7AVjtJuzOm4dUHQ7LdMNOwtffWKOy7mgo+7AP9Wjw%0AWZbIlnhZcNbA9PPArwG+D/xt4N9Z+Cr9buCb57u0lwuN99StRUpBomNvwYWA9YGLoxyNoN8xfLAz%0A56BySAS9XDMpGuaVY5AZrq12sQ6s90wbCy7gRDSlswjqpXfNx4JkMYDnoZscZpyxXHdtPeNgbtkr%0ALFrVfO6iYb2fcbGfcX9S8537U97bmuBDQMwVFwYZa72UTqLYmdV88cqAWe2pGh9LbIOMrWmNUYI8%0AMVjn2Z03CHhsj8iGwM4j80zGLCc3lnh5cdbA9Ed44FX0R4kCqX+WGKh+7zmu66VDtLDQeF/RWAfE%0AjUdLwb39km6qGc8bJnWLFAHwTOuWxGgOyprWBYyClY7h7oGkn2oa61FVw7R2TAt/1FNa4mzwQCJA%0ASuikCVkqadoAQlCWASklRglWOorGB4wU1N5zd1JirePCIGrcvbczp7KWPMnJEslaP+G1tS6d1DCv%0ALVeGecxuP0J88Kz3U3ZnzUdo1Eu1hCVeRZx1wPYbx77fBn7bua/oJYXWki9fG1I29qEe01sX+rx7%0Af8Z+0XBQNHz52pB37k2ZV55Z2/LGegcfBG+u92h93CyVVPRyw6yy5Klj1pYsk6VPhl4aMychAqky%0ANG1D01hE13BtpcNnNjpUbWBatjTW8d17M97fnqKlZFK1dBPNpUGGloKD0iKFZDVP6WQGAiRaHVHF%0AT2LQdRNNd1V/pEf0aaKCL7HEeWE5YPscMewk/ObPX+TXNzG3MUpyd1Lx1kafvXnFr27NGRcNn7s0%0A4IPtGeMC9qctvVzzi7fGXB51GHUS3ljvMK+iqngICakJtG1BUXusX9LDzwIFDAwMuiltG2hDwPkW%0ABKz2DSt5wmvrXd7aHHD3oOTGzpyb+yWzxtG42DvUSrI9b+glml6mWetGWviVYU7dfpSo8KQh00eD%0AzaeNCr7EEueBpwYmIcQ3gd+4MN37ZZ5A9gohfPk8F/cyQmvJQMe5ZO8XcysCGh8DlZKSYR6ZV0pK%0AyrZFKYEQku1JybxuGeSGbmaoZg0CgRSaldwwLmvcMiidGhIwAoKEUaaojcB7z0HlWEkNw07KG+s9%0AdiY1b2zE2bKVPKGXaqaVQwpBEAFnBbnRXF/v8Jm1HkkiuTLMyYxmo5/STfRHdO1Oy6BbqiUs8Sri%0ANBnT/8gD3c//4Rmu5ZXD4aZza6+gqB1r3QTro/dSbqImmwAq5xHBs19YwhReH3W5tpqzV1QcFA0u%0AeHp5StfUTOo4HKpg2XN6DA7tLTSQGRj1UpQ2dJRDqoRO6ulkhnyhYbg2yOgqybVRh2nV0LrAWldj%0ArUVKxZWhYX/ekBrJezszPndxhaLxTKuKunV89sLg1Ay6k6zTl1TwJV41PDUwhRD+7ZO+X+J8kBnF%0A62tRmDNVkguDjJ//cJ8yNxRlSyfV3Dko2eilsZwjJOOqpd3xvLtVMK8bjFKEYLk4zCjuVyjJMnN6%0ADOTiK5VweWRYyQxpqtEIstSghOagbAk+YJ1nr2j4NRdWubreI502bA4SpBRY70m1pmktdQh84fIK%0Ao47he/entCEeKMal5cO9EqMl11e7TxVVfZIQ65IKvsSrhGWP6QcM76MD6cV+xr1phXWelY4hkQKl%0ABPf253ywa7mzb0EIernh3v4cozW1c5SNZ9/WZFqDECQaxstU6URIoJ/Ef1e6mm6SkBnNtGxoHKx5%0AxUpHkUiYW4cQASkNqVG8NupyZdhhb97gfaC2jov9nMJa3rk3Z7WXYpRgtZcSvGdrGhUeEi0xQjyV%0ASbdk352MkzLIJV5+nKbH9D6nFBEIIXzmE6/oFULVOu6OS2a1ZVy0aAXvbs+YVi3vb8/paMEHeyVV%0A66ito5Nogjcc1I5mUtGGQNl4iiZQ+ZZUgFuy8x4LAwwzgQiCQaa4Pyu4NxHkqaGfSvYLx0oWKBrP%0AvLEEpxl1UrYnJe/vzullhguDqHV3e1ySaslIpDRtIBC4utrB2sCtccGssmgtWckNLCjiT2LSLdl3%0AH8XS7fbVxWkypv/k2Pc94A8CPwf8vcV9vx74tcCfPt+lvdzwPnBjd87erGZ71hCC596kwkhBYwNr%0AHcMv3jqAEDXT7lSOWXDIUNNLJDemFgFIIdEiRiO5NAF8IiywPQ3kOZhGIL1AKsnllYS6gWnTcFA3%0ABAIXhxmX+zl3Dir2i5bPXV4hTxRb0/pIKfxQqeHKqMPN3YKydqz3U2rr0CpSwNd6KVuTio1+9kQm%0A3ZJ99zCWGeSLieeVwZ6mx3QUcIQQfwn4yRDCnzj+HCHEHwK+eO6re4nROs/WpCZPJImWeAc705ar%0Aoxyw+CBoG0eWSCo8WkqUFJTWobXAeVACQggYA7gYlJYJ00ehiWQHA+QpXOin5EZhraQhEGyISuwe%0AlFAMc0lp4d3dGbmSXLs6QgL7RcsoN8DDs0haCq6Oci4PcyB6Ob0B7M6jglfdejb66ZJ9dwYsM8gX%0AD88zgz1rj+l3AF894f6fBv7QJ1/OqwdJPCkHKTA6UNQ1W5OKvVnNrLU0HqRQIAKTsiXVEus9eSJR%0AEqraR6o5DwsZvurIiNp3IhrAYhSs9hJG3QznA0ZKtLZMy5Z3d2ek2nBllJEaQa4V3VxirWK/bLmx%0AN+PNaY9RHhh2DEbJjwSRS8OcdGHapxdKEddGHWobXXC7yckfteMn0CX77gGWGeSLheedwZ41MM2B%0A3wS888j9vwkozmE9rwyMkmz2U8ZlE3XVppa3Nwa8vzNjXrUclC1XhtEwcH/eQBB0jSY1ilnj2Ohl%0ANM5S1w1tEzde6x4oi7/K6CrIE2gddAwYYxhmipVOjpGBwnqc92wMUowWTIoGoyVvbw5Y6SRM65b9%0AoqG2gbVuyqVBzvakwjn42murSCnI5MlB5Hjm44NfBK2TM5/HnUBPSyN/mbHMIF8sPO8M9qyB6T8A%0A/lMhxNeA/3tx39eB3wP8xDmu66WHlILX1ruYcTwNXlrJWOkYuqnm6ihnZ1azM2+YV5Zrw4zdeUOq%0AJI0L3Dko2S9b5kVUGc8y6CQKN3FUP+gf7AcIRWTctQ5oYaOrWe/nXByk7BYtQQg6qSbPYWtckxuD%0AyzypVuRa0tjAXtGw2U95+8KAorbRF6mT0M80P7TZI02eXro4TeZzlhPoq0oCWGaQLw6edwZ7Vq28%0Af08I8QHwB4B/YnH3d4DfE0L4K+e8tpcehzNMhx+81nkyo1BKsDuLhTkpAt08YbdoqWxgXDZMq5p5%0A7VnpSMom0NjApHy1g1JKLGUqYu9tJYG1fs7mSkY/NySJopdovv7mBrWz/OX/9xaNdQQUk6ZhVjle%0A2wi8udZDG4UCPIHrq10uDFKEEPQzc/RBfDRYbPZTjJZHG+jT5o5OewJ91UkAy/mtFwPPO4M98xzT%0AIgAtg9A54fgHzyDZ6Ke8vzNjXLbsz2tmlWOYKfq5QQgYzxuMkORG0lpPaQO1Bf+K1vASINExGNFG%0At14jodtJMIlESggE1ELB4TMbXW4flHz5yoD3dubMZw1do1jJDT5IPIEfutAj1ZLtacOkshTWc23U%0A4dKhOvgjwWJetfz8zX0uDTLUov/0tIzmtCfQJQlgiRcFzzODPXNgEkJkwD8KvAn8VAhhLIR4E9gP%0AIeyd9wJfJUgpGHYM46KNp/7MsDnI2ZmVdBKFFIJRL2VS10gCdePxIQYldaiz8wqhJ6OCQwXM21jG%0ASxQMOxoVBEVpuTlv6XU0b270cM7z3ftTisax0kl5fU2w3mvZmlQoKehkiqL1vLc1580LPT57aQAh%0A0LrAZ9Z7aB3p4ceDhQ+B/bJFCjBGEnzgzrjk9bXuubDwliSAJV4kPK8M9kyBSQjxFvA3ifNMQyIb%0Abwz8y4vbP37eC3zZ4H2gXegFGSWPTuCt8xSN5Tt3Jkjh6aeGOS17s4ppZRl2PK5tKduW9V7GtGq5%0AV3uc83igfcWC0mEcDhI6ElSIt5WAVEHjHcIpGu/JvWBSOjwNnXHB6+tdNnoJv3TrgFnZst7PuDrM%0AqWygYxSpkaRasTdvuDzMCY0jHPssHg8WAE3rCcD9g4rAA3p4PzNP/BlOcwJ91UkAn3bSx6d9/T8o%0AnDVj+g+B/50YiMbH7v+fgf/yvBb1sqJqHTd25ke22uu9hPV+ys60Zmtac++gZF5b9ouWG3sFu7OG%0AREFjPb9wYx/nAiF4qoXVQiY9jYib9KukQqSAbgr4qMreNyC1IgSPAQobGHXi73ZvVlFZT+s9Sgi+%0A8f4+RetxHtZ6hn6iccQsRMjAxZWc2nms81gfqJroraSEeOhQsdlP2ZrWtDaqckjALCjh3gd2pvVH%0AVMVPwmlOoK8qCeDTTvr4tK//B4mzBqbfAHw9hODEw6WEm8Dlc1vVSwi/KPGMy4Z+pmms4zt3J9gP%0APdpILvVTMqP49p0Dgodrqx32i4a9uaVrYrku4CmsRSGoG0fRQuEWtuCvCCQwyKJdxUELWkI/S+im%0AhvsHJd1M0QbYHGTkiWbeaFrnmTWW8VYLeLwPbHRT5pWl39EooclSSSLVwmrEcXOvwIcohvulqys0%0Azj90qNgcpGz0UvbmnlHH8P2tGVIJMqO5NMxx/skSRGf+uV8xEsCnnfTxaV//DxofR8T1pPrEdeDg%0AE67lpYYLUa1aLE68B5VFS7EYivWMa0sQHi2hcYGmjSd8rQI1UWmgbqGqQBLwAoKLFhevitpDF+h1%0AIDEa6wJaOIyE3bJld97gPGys5AwTE/sx1mGtJUsMPSNoBLigOSgb7k9r/v/2zjzKtryq75/9O/M9%0Ad6hb46s3v55ooIG2abFdAYkLWMQYl0aICwWjmIgrWQ4JMZFEgaYVjRo1KohBxQlcImvhEFEcIpCg%0AaNLSdNMNTdtz9xv6vZrrTmf85Y/frer7inr1qt6rV/dW1++z1ll17xn3qap7v2fv3/7tTQm3hHWm%0AxwJyDe0kx+/PBzs8FnB4rILvKBbbKYXW6w8VAAuthPMrCScnK0RByFIvJS0KjjUrrLUTtuNAV85+%0AT/rY7/YPm50K059jauX9q/57LSJ14F3Ax3bTsOcaRmQUWmvSrCDNSkqtaScZnUwx38qIfJduVrLY%0A6hF4LmORx5mlLnmaoR1FmpW0CpMaLQq6/XMfFGGqRqZkkNbgKU01FDzXIfAcOt0EP/RpVEyDP11q%0AlCPcXAsYrwSs9FIem+sQKKGblbiCSQGveHQLzeFGyFjk0ax4nFtJuG6qtl4Lr9tJ1x8q1tYBpEVB%0AkhWcXe5xfiXl7FKXMwtdZsdijo5HpEVJqA6SP7t77Pekj/1u/7BRl9/lIt4KvFxEvoSp+vJh4HFg%0AFnjb5Q4Wke8VkbtFJOnX3Rvc9ioReVBEOiLyCRE5MbAtEJEPiMiKiJwTkbfuxbG7iVLC4bGIRuix%0A0sto9zKyouSmQ3XGKx4LqyntJOOOUxM04oDlttleDz1cV5GVJd3UiFAP6B7AZIfxWsip6ZjAgzhw%0Amaz5+MqhKDSO43CoHhI4DqHrMVUPeMVNU3zLVx7jjhsmODFe5QWzdQJf8eRcl8fne+AoBKHquySZ%0AaUvvOQ6zjWj9unlR4jkK33PQfa93LemhLOG+p5d4+Pwq3bQg8hzi0KUaOFR8x4wvlAflsWF3WUv6%0AyApNO8nJCr2vkj72u/3DZqcTbM+IyK3AG4CXYr4v3g98SGvd3fJgwxngx4DXAuuffhGZBD6Kyer7%0An8CPYkTvjv4udwI3AieAQ8AnROQLWuuPX+Njdx3fczg8FtGMPeZWUwLPYaYRUo88AldRDVzuf3qJ%0AvOYTuYrAVdzX7pIlB6NyuIOZi7SR2IVG4KBEEbkejqMoC01ZJhSYJouBp2hUfGJfODYec/NMHUFY%0AaGU0Yo8zyx2ONyPSvM1E1WcsdOhlBVmRcOvxMWYbEbHvkvbHAwbr4AEUhX42caXmE3gFy90MpRRK%0AFEqVBJ5LXmozxlTs7jjTQWO/J33sd/uHyZWMMTUw40n30586ArxZRNBa/9JWB2qtPwrQL2l0dGDT%0ANwMPaK0/0t9+JzAnIjdrrR8E/iXwZq31IrAoIr8CfCfw8Wt87K6xNhgauIo4cIkzl9VewVTVx3UU%0AT8x3SIuCL55ZZbGb0EsLOqnmzFKHQms6B8RDWk8D37Bel7DQzgj9kmroUvFcTq+0yRAqnkMjjtBA%0AJVAcm4i547oJxqshaV4w33ZpRpqJasAjz7QA6BWabq5Z7mScmqwwUwvX07svVQfvxpkaJyfjdZue%0AXuhwbDzi/GpC4CrOLpW0eil5YfozgRE1z9lpYMKyxn5P+tjv9g+Lnc5jehPwq5gx90Uu/v7QwJbC%0AtAUvBO5dP5HWbRF5BHihiDyDyfi7d2D/e4FvupbHAhcJk4i8BXgLwPHjx3d8gxsHQ33PYaoW0EkL%0AFto9k1q61OHscs80/8tLsrxkqdVF64MzdzbbZJ0COiWcX00pBSZijyQvUQKx51Kt+PhKc6IZ04h8%0ApqsBUeCSZgWuq5io+jy9kNHqFtQij2rk0UpySl3iOILvOsy3U2qhd1Ex1o1fKEoJQX/MqCw1jqOY%0ArAbkpeb8Sg9XKfJC06h5RL5LM/I4v5pw3HPs07LFsgN26jG9G/gp4C6t9W5OnakCFzasWwZq/W1r%0A7zduu5bHXoTW+v2YsCW33377jgcO1gZD09wEqvKixHcUhdIcbgS4riLJUz710AplkaNRrHY6XGiB%0Ae8C/00rMk5DnQpLDatcUZEVr8lLw/JwkUaRjGt9xON9K+NtHLuA5LuMVj7HI41A94mWnFE8udVhY%0ATehmBbXAwxHwXAe9w/TuwYmvh2ohU7WA8YrPQiddn7+kRGgnNhPLYtkpOxWmOvAbuyxKAK3+uTde%0Aa7W/be19b8O2a3nsrrJWbuieJxZ5ZsW0RDg+EdNNS+LAYSXJ+LuH53l6sU2aleRlwYV+tXDXjp8T%0AOkaU8tJUdlDKJCoImiwHpGSs4nNqMubRuRbzbSiKDr204Oh4ROg7OKI4Pl4hLzVaoFkJeOHRhpm4%0ALBend29nxv7GMQSAVmIePNYysmwmlsWyc3Ya/P4Q8PXXwI4HgJesvRGRGFOL74H+2NDZwe391w9c%0Ay2N35a4GKEvNYjvtZ9cVtLKCTz14gS+cWeKpxQ5/8fmzPHhumfl2yjOrKXPLBUlfkA5SVYdL4RkH%0AiV4BrQRcLbSTAs9VzFQ9XjBbY2bMZ6mTkhWamXpAVmrm2gkPnW+x0Ep55HyL+08vU3EdXnSkyc2H%0A6pQFlBoON6J1Aer1J9g+tdDhyYUOvWyzdAyDUrJeWspmYlksu8NOPaa3An8gIq8CPs+GIQGt9V1b%0AHSwibv+apjuBKQibA78P/LSIvA4zH+odwH0DCQi/BfyIiNwNzADfDby5v+1aHrtrFFrTTXOemG9T%0A9V0qjsPpokOrp3lqscPDz6yy3E2hKFEY9846Ss9SlH1vCaj44AYO0i4Zj0MacUjouDxwepWZekgc%0AuKz2TGHVrNTkeYlSiuOTFVxH8byZGo2Kb06s4fBYRCV4tpzQ1czYt5lYFsvVs1Nh+h7gnwBzwA18%0AefLDlsIE/AjwzoH3bwLepbW+sy8O7wE+CPwdJiV9jXcC7wOewMwr/Umt9ccBtNYXruGxu4YjQpIX%0AzK2m5LGp1WbytmBxtYfWoBHEUWQ9k+oQYQTqoCQ+bIUjUI1hshJSiRwON2IWWglx5FGPPGYaJvut%0AGiiWOzmtJCcpSjwR6hUPJaBEUfFd4sDlWNMIzUbx2I0Z+zYTy2K5OkTr7T+Xi8h54Ce01j937Uwa%0AfW6//XZ999137+iYstQ8eHaZT37pAkleIAKtXoYnmi+db/H0gqkinpU5na4m16AEcm1DeS4wUxUi%0A3yP0HKYbFZ53qM5yJyEtSqaqIbPNChOxTz30WE0yFloJICx0UjpJjucqrp+uMl7xOTYec+ISbSnK%0AUvPkQqfvMZkZ+1mhbY0zi2UXEJG/11rffrn9duoxOZhK4pYdUmhN6Lu86gUz3H9mibLUtLo+vTxD%0A0WUi9k0jwG5BHGrS3DTAkxJWUugdgLieD1Q8aGXPirEDxB6IcpmsBRRaCF3F00ttjo5V6GUlM2Mh%0AE7GpJg7wvGad8dhnbjWhlxecXTLJJpHvMdMI1xv+bcaVtpmw7Q0slt1jp8L068AbuXzIzrKBtXTx%0Aiudw+7FxulnOmaUeWkpyhEfPrvRbMxQohOWkJHAVrW5C0RelEFP9QbF5dYT9SqSg7kM1DtC6JEpy%0Alnuamg/V0KMQ8B2X6ydrzI5XWGmnHJsyXk8z8nlmpYfrKNJcM10LONKsEHoOjcin0JrnH2pQ9CMD%0Aa4kKW7HTcSLb3sBi2V12KkwV4F+LyGuB+/jy5Ifv3y3DnmuspYvff3qZotSIhrHYIy00s7UAKWss%0AtBMmq3V6aY7rpaz2SuqRz2ovJSshxYxLraVS7kdxWhPXgGfH2CIPGtWA8YqH6zocHgt5aqFHLXLo%0AJjndrKAeeBwZr3BkPKZV8Tk6XuHUeBXfd6j4LjONEM9RFwnP4FjP5f7RN3o82x0nsu0NLJbdZ6fC%0A9Hzgnv7rmzdsOwDBpiunLDVLnYxjTVM6R2vN43MdsqJgbjVhbiWhGnqcnIzppBmnF13mWkvkeUmv%0AfLZUD2xeHWG/UGDEqAfEDkzWPA7VQ5oVj9W0ZCz2ecHhJl99o8djF9r8wzPLxIHPsfEKjdjHd4XV%0AXk4nLTiz3GWyFqynbG/HG9qMjR7PdC3Ac9W2vKVhtzewIUTLc5GdFnH92mtlyHOdQmu6WU47KSj7%0AYaVOlrPazfA9l6mGjxbTE+jhCx3mVzqsdnOUNqK0n8VokAwzbhQpCDyYrYfgmIzEV79whtBxCDyX%0AW4+MsdhKqAcB43FANy94ZjUlyXIqgcPpxQ5PzXeYbUbcMFXl9FL3isJoGz2eVi/js08ucqgR4ip1%0A2fMNs72BDSFanqvY6pJ7hGiYb6WgNRXfpSxKVro5vqs43AiZqEbMNkIen2szVfUpUCiB1ey5I0pr%0AlIDrGs/pwmpKM/A5VI/ICrhuqkZeai6s9ji9lDA7FnGoGXGoHrLSTZhv50xWQ66frnG0GfH0Qhvf%0AEeLAxXNkx60mnvV4lJkE3clwRIg8Z1vnG9ak2kFBvdJ7t1hGlSupLm65ArTAROzTyQohJ+FnAAAW%0AfElEQVQ6aY7jKpoVl1aSI0rICzPu5HuKeuTiKmhEDu1kP44kbU0o/SciJShHgVIk/coYSZFzqBFy%0AYjJmrOL1O/cWLHdzljs5ul8+SInguopCg/RF4ErCaIMejwbSvCDoF11VIts63zAm1Q47hGixXEus%0AMO0RjgiR71INXZQIpdZUfZezSz3Or3Y5vdTFd0Fr8+RbaJM6vp+ff53+kmL+0UIFWpkwXhy6iJg2%0AFVM1n7yE+dWELNO89NQYVd/lxuk6j8+1OL3YpdAlpyZjmrHH+eUuqhGR5SWT1WA9bHYlYbTB9PCi%0AKCk1NCNvx7Xu9npSre2QankuY4Vpj1j7Anx6sUOaFfiew6mpKseaFf760QtkpWapnVL3FY/Ot0iz%0ADF2auUzZPpthW3Mg9OFIIyLTGtEalEOj4lMLFCu9konYp5cVHBmLGKsGZIXmxumYO66bJI5MX6Q7%0Arp/AdSH0HaqByy1HGyiEzz21ZLIcY5+XzdToZSXtZPtzjjYy6PHMjpn+Sldzvr3gSudbWSz7AStM%0Ae4jpudQjKQoCx2GyGhB5DgpFI/JoJxmVKODmQ8Lj812Kos1yb3+F8nygWXN48dFxbpqpMhYHNCKP%0A5x2qMt9OOb+SstBOSHOo+Ip66OM4QpaV3DRTJxqoWRcHLi8/NcVjY20qrkMYuORFyUtPNJmph4Su%0Ag+uqXclMW/N4PEdx3HP2Raabrctnea5ihWmPyPOS+08vE3qKsdinl+bcf3qZlxxpsNzNCF0hzTSu%0AA0/Pp6RFge+5REVJJ9UjkwCh6M89ciApnk3MqCjwFNQrHjdMVbluuspUvcKpyZjIczi3nLHUyXCU%0A4shYzLmVhNh3ECWMhR5SUZycrKKUfFm22WwjYqmTrXsxaxNo123a5TDafqp1t59stVi2ixWmPSIt%0AS4rSlCUCCH2XdpqQa03sK84u93hmtcdyO2U1yUlySPICNCPxteNj7Kj5UCpIMwhcCErAgbHQ4dhk%0Aldl6yE2H6twwU6UZ+bTSkqzIWOxkFGVJN9EcbUaMx37fK3KYboQcH4+pBO6mE1aXOhlHx6L1nknW%0AM7BYnttYYdojfKVwlNBLc0LfpZfmOEqIHIewnxQR+y6nF9Z6GxZ4jmKpkw89pz8AIt+Ike8pxqsR%0A3Swn8BV5XtIIXSaqIccnYtpZSS10CRwX33XwC5PosNLLOb+SoxG6SY7rKBqxw1Qt5LrJKq5r7vJS%0A2WZaTDmha4GdpGqxjBZWmPYI11XccqTB/aeXaacJjhJuOdLA8RTTtYDVXs7JqQqtJOXsUpeVpZzA%0AFZTsfdsLhWm5EfmmmGrFUyjPZbrqcnS8StV3OLPcw3cdHAUTcUjgCnkJN0zFzNQjbjpUYzXJSUtN%0AWWoONSJavYIsz1lNcyarAZN9MVsTJdj7bDM7SdViGT2sMO0hYxWfO05N0MsLHBECz6EszZN67CsU%0APhOxx2NzbRwFRSFUAyHPNekeqJMHTFSEZuwxUYsZr7g8Nt8hzQtqvsdtJ8epRS4KM7YROg4TjZCp%0Aqk+7V/KyU03i0EeATlqgRGhGHvOdlF5acKgR8uKjDULXuajz6yB7mW1m69xZLKOJFaY9JteauVZK%0AqTVZXoJAXmq+eG6130wQfFFMVQOSPCNyQ1xJyFdKkmtkU0WB58CNszEnx2uMVQMmY59GxWO8toou%0AcmabMXHo89RCGzQkWYmjHBTguR6umxGHPkHf28iSnKlawJnFLt2koNCaQ/WQyHfXPZKy1GRF+WUh%0AtL3KNrOTVC2W0cQK0x4y+ISulOJCv3PtbD1kMg5oJxlTNZ/V8QrnWz3Q0NI9As9jtp5xZqUkvYrr%0Ar33VKox3lAJ1F+oV4cRUnXro85JjTc6s9Ih9l8B1ODlRJclzqqFPu5eRZpqbZ2us1ELqgUs3L5iu%0AemR5SZYVKCXo0oTFItfBdxXHJyoErkOp9bpHkva9k0uF0PYi28xOUrVYRhMrTHvI4BN6XpSICCJm%0AfSVwiQKHJCtRqkuZazxXcaRZIctLiiJAqQ5z7ZwiN40D16oqCOb14DzcEJPK7WLKvo9XzD6FUgRK%0AU418Ftsp49WIw2MhjWqIr4RG1ef5h+ssdDJCX+E5DmNxjKsU9dDh3qdXuX4q5vxqwmInIy8hKzUn%0AJyPOrCSUurc+fqbFXLvSz0RUmBI/WV+Uhh1Cs5NULZbRxArTHjL4hK6UoLVGawhch7HIZaGdUpaa%0AyFVUQ5dq6NFKMhxVokRxaz3i8bk2K90ckf48J1fopJrAU6z2cvI8p1OUJImm4TvUA4ek1BwbC2jE%0AIXmhcRzFSidDlwrfc6lFPp1uzmQz4lSzQuC7RL5Lo+KTj5XMtVPaSY7nuLzoSJ12UtCoeGSFZrrm%0AM1uPKDXM1J31cktLnYyq727qkQCXDaHtVaacnaRqsYweVpj2kMEn9DIvGYt8EEiKkplGRDNe68Za%0AZ6Lqk2tYaJlyPCUwVfWZqQVUqx5ZUqLFFHydrgbM1HyW05w/u+8cj11o0csLJqshy52MmoLZ8Sov%0AOtKknWScW+4xUfU51AgBQRAcRzMzFtGIA0Tg/HxCPfSIApcpIA4cjo9VyNCcX+6Z8j31iOlGiO+o%0Afq2/Z0Nx7cSkeG/mkXiO2jKEtteZcnaSqsUyWlhh2mM2PqED66/LUhP1W2LcyzIPn2tRaJioBVRD%0AF0GYqPk4jmKmGhAHHrONCM9RnFvpkSx2ec2LZ3lqvsO5pQ7nFns8b7aO1rCaFDy10OG2k2PcdqLJ%0AalJwz5OLhK6ik5bEgUM18tClJghcJmKfpChppTnzrZRq4HD3U4tMVH0C12G2FhL7LkoZuy8lNJ6n%0ANvVILhVCs5lyFovFCtMQ2PiEPvh6ph4yt5pw86EaRVFSlNCouJSlyd7TCHXfo52UPG+mQrVf8PTI%0AWERelMR+TDMKuG68wmceW+RoswIC103GtJOcrzo1wVIvp5akPBp5LLYyU1XbUxSF5plWwoQ2Anm4%0AHvLkYodj4xFzrZTQVbSTgqrvMt9Kicfd9fvZaqxmM4/kUiE0mylnsVisMI0InSTnzFIX+r2GTk5W%0AOTVR5fH5FmeXulzopYSew0wtJA48Vrop51Z7XBe463OCfNcBMeKWFgXN2KcauhybqCAaEKEaevie%0Aw2cXO9w4XWOxmtHJMgLlcLhZoSg0Z5d73Ha8iTiyLiq9rKDiOSRFiSihzMuLxOJKxmo2EyybKWex%0AWKwwjQCdJOezTy7iiOB7ykxKbaVM1wIqgcfRMUFEcB1FHHjkRYnvOohmXRwuGr/SmiONCifGY56Y%0A69BJivVMOddVaDEp6oFvQmVnlrooJRwZi1AidLMCz1U4ImRFyZPzXR650AINzarPZMXHdZ0vE4vd%0AGKuxmXIWi8UK05ApS82Z5S5KoBYZ0VnsZtRClzPLXSLPIQ5CPFdx7+llXEcIPZdmxcNR6iJx2Mxr%0Ama1HpGWJr9R66R9HBMcxEhK4JpNOMKKQ5xd7KGWpWe5mjMcBK92ULC85t5Jw24nmNRMLmylnsRxs%0ArDANgcFU6EL3W6q7znr4qtvNKD2N4xgvCaBW8bn5UA1HCZ5SOEpty5NwXYW7SRnYiarP3GqCBpqx%0AT5IVPHq+DcB0PSAtShwlOEqYaZjeR0hMJ8kZj30899qWlh30vmyRVYvlYGGFaY/ZmAo9XQtwHEWz%0A4rHYyeikKaWGo80Kc+30orGWOPC2bP+wnTTrwX0ApmoBkevw1GKHeuRdVKHh6FiE6wwE57QZ/wo2%0ACeNdK2yRVYvl4DHsjgoHisFU6Dhw8Rzh/GpixEmZsaXpeshtx5tUI49DjZCs0LSTnKzQHGqEuK7a%0AtPjpZuc+t9yjLPUl9wlcxXwrpdAaDUT99G/XUZRaowUOj0WMRT6rvZzVXk4z9pkdi/bEc9nOPVks%0Aluce1mPaQy6VCu25m8/12clYy3bSrC+1D7DlPKQbZ2qcnIwBNhXFa4VNHbdYDibWY9pDBlOhgYsE%0AYKs2ENsRg63Ofbl9PEdt6p0NzkMKPIfAc/Z0jGc792SxWJ57WGECRGRcRH5fRNoi8oSIfNu1uM5a%0AKvSlBOBan3urfda8s2PjFY6PV0ZiHOda/r4sFsvoYkN5hvdiCnXPALcCHxORe7XWD+z2ha5lKvR2%0Azr3VPqNYM86mjlssB48DL0wiEgOvA27RWreAT4vIHwHfDrztWlzzWgrAds49igK0FfvNXovFcnXY%0AUB7cBBRa64cG1t0LvHBI9lgsFsuBxgoTVIHlDeuWgdrgChF5i4jcLSJ3X7hwYc+Ms1gsloOGFSZo%0AAfUN6+rA6uAKrfX7tda3a61vn5qa2jPjLBaL5aBhhQkeAlwRuXFg3UuAXU98sFgsFsvlOfDCpLVu%0AAx8F7hKRWET+EfCNwG8P1zKLxWI5mIjWtryLiIwDHwBeA8wDb9Na/84W+18AntiwehKYu2ZG7h7W%0Azt3F2rm7WDt3l1Gz84TW+rJjIVaYdgkRuVtrffuw7bgc1s7dxdq5u1g7d5f9YudGDnwoz2KxWCyj%0AhRUmi8VisYwUVph2j/cP24BtYu3cXaydu4u1c3fZL3ZehB1jslgsFstIYT0mi8VisYwUVpgsFovF%0AMlJYYbpK9qqX09UgIoGI/FrfvlURuUdEvm7Ydm2FiNwoIj0R+eCwbbkUIvIGEfli/2//iIi8Ytg2%0AbURETorIn4jIooicE5H3iMjQuwqIyPf2a08mIvIbG7a9SkQeFJGOiHxCRE4MycxL2ikid4jIX4jI%0AgohcEJGPiMjsqNm5YZ93iogWkVfvsXk7xgrT1TPYy+mNwPtEZNQqk7vAU8ArgQbwduD3ROTkEG26%0AHO8F/t+wjbgUIvIa4CeBN2MK/n4N8OhQjdqcXwLOA7OYXmOvBP7tUC0ynAF+DDOxfR0RmcRUYnk7%0AMA7cDXx4z617lk3tBJqYxIKTwAlMbc1f31PLLuZSdgIgItcDrwfO7qVRV8rQn5z2M8Po5XQl9Msu%0A3Tmw6o9F5DHgpcDjw7BpK0TkDcAS8DfADUM251K8C7hLa/23/fenh2nMFpwC3qO17gHnROTjjEBL%0AF631RwFE5Hbg6MCmbwYe0Fp/pL/9TmBORG7WWj84KnZqrf90cD8ReQ/wqb217lm2+H2u8R7ghzAP%0AKiOP9Ziujn3Zy0lEZjC2j1yhWhGpA3cB/2HYtlwKEXGA24EpEXlYRJ7uh8iiYdu2CT8PvEFEKiJy%0ABPg64ONDtmkrXoj5DAHrD1WPMOKfKYzHPHKfJwAR+RdAqrX+k2Hbsl2sMF0d2+rlNEqIiAd8CPjN%0AYTyBboMfBX5Na/3UsA3ZghnAw4RGXoEJkX0F8CPDNOoSfArzpb4CPI0Jjf3BUC3amv34mXox8A7g%0APw7blo2ISBX4ceDfDduWnWCF6erYVi+nUUFEFKZqegp875DN+TJE5Fbg1cDPDduWy9Dt//xFrfVZ%0ArfUc8LPAPx2iTV9G/+/9Z5gxmxhT0LOJGRsbVfbbZ+oG4E+BH9Ba/59h27MJ7wJ+W2v92LAN2QlW%0AmK6OfdPLSUQE+DXM0/7rtNbZkE3ajH+MGUx+UkTOAT8IvE5EPjtMozaitV7EeB+jPjt9HDiGGWNK%0AtNbzmAH6kRLQDTyA+QwB6+O41zOan6kTwF8CP6q1HtU2Oa8Cvr+fkXkO8//weyLyQ0O2a0usMF0F%0A+6yX0/uA5wPfoLXuXm7nIfF+zJfQrf3ll4GPAa8dplGX4NeB7xORaRFpYkIlfzxkmy6i78k9Bvwb%0AEXFFZAz4DgbGcIZF354QcABHRMJ+GvvvA7eIyOv6298B3DessPOl7OyP1/0V8F6t9S8Pw7ZBtvh9%0Avgq4hWc/U2eA78FkvY4uWmu7XMWCeSr9A6ANPAl827Bt2sTGE5in+x4mVLK2vHHYtl3G7juBDw7b%0AjkvY5mEynJaAc8AvAOGw7drEzluBTwKLmL48HwGmR8CuO/v/k4PLnf1trwYexIRMPwmcHDU7gXf2%0AXw9+nlqjZucm+z0OvHrYf//LLbZWnsVisVhGChvKs1gsFstIYYXJYrFYLCOFFSaLxWKxjBRWmCwW%0Ai8UyUlhhslgsFstIYYXJYrFYLCOFFSaL5RojIj8oIo8PvL9TRO7fYxu0iLx+L69psVwptu2FxbL3%0A/DfgF/f4mrOYSbYWy8hjhcli2WO06d3V2uNrntvL61ksV4MN5VkOLCLySRF5n4j8zECL7B/ot6J/%0Ar4gsiciTIvLtA8ccEZHf7bcqXxSRj20o4ouI/Kd+0cyWiPwWppXD4PaLQnki8pUi8uciMiciKyLy%0AaRH56g3HaBF5S7+Fd1tEHhWRN+3gXtdDeWLaret+Pbq/ENPC/Av9rryDx9wsIn8kIsv9e/mMiLyo%0Av02JyNtF5Kl+O+/Pi8g3Dhy7do03iMinRKQrIveIyItF5BYR+Zv+fXxaRE5tuO43iMjfi0hPRB4T%0AkXeLiL/de7Xsf6wwWQ46b8S0VPgq4L8C/x1T+/AhTDPA3wR+VUQOi0gF+ASm5uArga/GtKr+y/42%0ARORbMC2u3wncBnwJeOtlbKhhCv++AngZ8DngT8S0GR/kHcAfYqpvfxj4QL/C9ZXybkyNv5dg2tj/%0Abr9/DyJyGPg0pubaa/r38l5MkVCAH8D0H/oh4EWY4qsf7bcuGeRdmDYbX4GpK/g7mDDmD/fvNezb%0AQP+6r8X0C3sPpo/Ud2H6Xv34VdynZb8x7GJ9drHLsBZMgdDPDLwX4ALwRwPrPEz/qtdjviT/AUyN%0Ayf52B5gHvqX//m+AX9lwnb8EHh94fydw/xZ2CUbw3jSwTgM/MfDeBTqD+1zmXjXw+v7rk/333zOw%0A/Uh/3cv7798NPAH4lzjfaeAdm/w+P7jFNf5Zf903D6z7TgaKnwL/G3j7hvN+Eyb0Kdu5V7vs/8V6%0ATJaDzn1rL7T5FjwPfH5gXYZJGpgGXgqcAlb7oa0WprtqE9OuA0xrkc9suMbG9xfRb53xP0TkIRFZ%0Axnhw08DxLWzNMSI6vc373Iz7Bl6f6f9cO99XAJ/WWqeb2FsHDgN/vWHTp4EXbHGNZ/o/P79hXbzm%0AcWJ+xz+89vvt/45/B9Po8NDlb8nyXMAmP1gOOhsbJupLrFP95XPAGzY5z8JV2PCbmAaO/x7TliAB%0A/hewcVzlUnZdKevn01prEWHgfLKN4zdrTbBxXbbJts3WqYGf78K059jIhW3YZHkOYIXJYtk+nwW+%0AFZjTWi9dYp8vAncAHxhYd8dlzvty4Pu11h8DEJEZTHr3MPks8CYR8Td6TVrrFRE5g7H7rwY2vRz4%0Awi5c92at9cNXeR7LPsaG8iyW7fMhTOjpD0XklSJySkS+pp/Vt5aZ9/PAd4jId4vIjSLynzGJFVvx%0AEEYEXiAiXwn8LmZca5j8Eiab8Pf6WYM3iMi3DiQ3/DTwg/11N4nIXZjkjZ+5yuveBXybiNzVz967%0AWUReLyI/dZXntewjrDBZLNtEa90BvgZ4FBNqehAThmvSn7yqtf4wJrnh3cA9mIy1n73Mqb8LIwJ/%0AjxGlD2BCekNDa30ac68+JhPxHuD7gLy/yy9gxOmngPuBfw68Tmv9uau87p8BXw98LfB/+8vbMN2h%0ALQcE28HWYrFYLCOF9ZgsFovFMlJYYbJY9jki8l8G06s3LH86bPsslp1iQ3kWyz5HRMaB8Uts7vbH%0AiyyWfYMVJovFYrGMFDaUZ7FYLJaRwgqTxWKxWEYKK0wWi8ViGSmsMFksFotlpLDCZLFYLJaR4v8D%0Ami6b46fLJlY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9" tIns="45720" rIns="91439" bIns="45720" numCol="1" anchor="t" anchorCtr="0" compatLnSpc="1">
            <a:prstTxWarp prst="textNoShape">
              <a:avLst/>
            </a:prstTxWarp>
          </a:bodyPr>
          <a:lstStyle/>
          <a:p>
            <a:endParaRPr lang="en-IN"/>
          </a:p>
        </p:txBody>
      </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310" y="3566053"/>
            <a:ext cx="5705851" cy="2776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Audio 21">
            <a:hlinkClick r:id="" action="ppaction://media"/>
            <a:extLst>
              <a:ext uri="{FF2B5EF4-FFF2-40B4-BE49-F238E27FC236}">
                <a16:creationId xmlns:a16="http://schemas.microsoft.com/office/drawing/2014/main" id="{79F7B999-6519-9C70-53EC-E521680ECF7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822045799"/>
      </p:ext>
    </p:extLst>
  </p:cSld>
  <p:clrMapOvr>
    <a:masterClrMapping/>
  </p:clrMapOvr>
  <mc:AlternateContent xmlns:mc="http://schemas.openxmlformats.org/markup-compatibility/2006">
    <mc:Choice xmlns:p14="http://schemas.microsoft.com/office/powerpoint/2010/main" Requires="p14">
      <p:transition spd="slow" p14:dur="2000" advTm="24372"/>
    </mc:Choice>
    <mc:Fallback>
      <p:transition spd="slow" advTm="24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79" y="6109519"/>
            <a:ext cx="2051489" cy="1496965"/>
          </a:xfrm>
          <a:prstGeom prst="rect">
            <a:avLst/>
          </a:prstGeom>
        </p:spPr>
      </p:pic>
      <p:sp>
        <p:nvSpPr>
          <p:cNvPr id="4" name="TextBox 4"/>
          <p:cNvSpPr txBox="1"/>
          <p:nvPr/>
        </p:nvSpPr>
        <p:spPr>
          <a:xfrm>
            <a:off x="307976" y="404666"/>
            <a:ext cx="6424265" cy="359073"/>
          </a:xfrm>
          <a:prstGeom prst="rect">
            <a:avLst/>
          </a:prstGeom>
        </p:spPr>
        <p:txBody>
          <a:bodyPr wrap="square" lIns="0" tIns="0" rIns="0" bIns="0" rtlCol="0" anchor="t">
            <a:spAutoFit/>
          </a:bodyPr>
          <a:lstStyle/>
          <a:p>
            <a:pPr>
              <a:lnSpc>
                <a:spcPts val="2772"/>
              </a:lnSpc>
            </a:pPr>
            <a:r>
              <a:rPr lang="en-US" sz="2500" dirty="0">
                <a:solidFill>
                  <a:srgbClr val="8CA9AD"/>
                </a:solidFill>
                <a:latin typeface="DM Sans Bold"/>
              </a:rPr>
              <a:t>TRAIN MODELS</a:t>
            </a:r>
          </a:p>
        </p:txBody>
      </p:sp>
      <p:sp>
        <p:nvSpPr>
          <p:cNvPr id="5" name="TextBox 5"/>
          <p:cNvSpPr txBox="1"/>
          <p:nvPr/>
        </p:nvSpPr>
        <p:spPr>
          <a:xfrm>
            <a:off x="460376" y="980729"/>
            <a:ext cx="8072065" cy="3231654"/>
          </a:xfrm>
          <a:prstGeom prst="rect">
            <a:avLst/>
          </a:prstGeom>
        </p:spPr>
        <p:txBody>
          <a:bodyPr wrap="square" lIns="0" tIns="0" rIns="0" bIns="0" rtlCol="0" anchor="t">
            <a:spAutoFit/>
          </a:bodyPr>
          <a:lstStyle/>
          <a:p>
            <a:pPr algn="just"/>
            <a:r>
              <a:rPr lang="en-US" sz="1400" dirty="0">
                <a:solidFill>
                  <a:srgbClr val="737373"/>
                </a:solidFill>
                <a:latin typeface="DM Sans"/>
              </a:rPr>
              <a:t>We looked at the big picture of the problem and framed it, we explored and visualized the data and preprocessed it. Now it is time to select and train a Machine Learning model. </a:t>
            </a:r>
          </a:p>
          <a:p>
            <a:pPr algn="just"/>
            <a:endParaRPr lang="en-US" sz="1400" dirty="0">
              <a:solidFill>
                <a:srgbClr val="737373"/>
              </a:solidFill>
              <a:latin typeface="DM Sans"/>
            </a:endParaRPr>
          </a:p>
          <a:p>
            <a:pPr algn="just"/>
            <a:r>
              <a:rPr lang="en-US" sz="1400" dirty="0">
                <a:solidFill>
                  <a:srgbClr val="737373"/>
                </a:solidFill>
                <a:latin typeface="DM Sans"/>
              </a:rPr>
              <a:t>We have used three different algorithms to assess which model gives us a satisfying result:</a:t>
            </a:r>
          </a:p>
          <a:p>
            <a:pPr algn="just"/>
            <a:endParaRPr lang="en-US" sz="1400" dirty="0">
              <a:solidFill>
                <a:srgbClr val="737373"/>
              </a:solidFill>
              <a:latin typeface="DM Sans"/>
            </a:endParaRPr>
          </a:p>
          <a:p>
            <a:pPr marL="342898" indent="-342898" algn="just">
              <a:buAutoNum type="arabicPeriod"/>
            </a:pPr>
            <a:r>
              <a:rPr lang="en-US" sz="1400" dirty="0">
                <a:solidFill>
                  <a:srgbClr val="737373"/>
                </a:solidFill>
                <a:latin typeface="DM Sans"/>
              </a:rPr>
              <a:t>Linear Regression</a:t>
            </a:r>
          </a:p>
          <a:p>
            <a:pPr marL="342898" indent="-342898" algn="just">
              <a:buAutoNum type="arabicPeriod"/>
            </a:pPr>
            <a:r>
              <a:rPr lang="en-US" sz="1400" dirty="0">
                <a:solidFill>
                  <a:srgbClr val="737373"/>
                </a:solidFill>
                <a:latin typeface="DM Sans"/>
              </a:rPr>
              <a:t>Decision Tree Regressor</a:t>
            </a:r>
          </a:p>
          <a:p>
            <a:pPr marL="342898" indent="-342898" algn="just">
              <a:buFontTx/>
              <a:buAutoNum type="arabicPeriod"/>
            </a:pPr>
            <a:r>
              <a:rPr lang="en-US" sz="1400" dirty="0">
                <a:solidFill>
                  <a:srgbClr val="737373"/>
                </a:solidFill>
                <a:latin typeface="DM Sans"/>
              </a:rPr>
              <a:t>Decision Tree Regressor with K-Fold Cross-Validation</a:t>
            </a:r>
          </a:p>
          <a:p>
            <a:pPr marL="342898" indent="-342898" algn="just">
              <a:buAutoNum type="arabicPeriod"/>
            </a:pPr>
            <a:r>
              <a:rPr lang="en-US" sz="1400" dirty="0">
                <a:solidFill>
                  <a:srgbClr val="737373"/>
                </a:solidFill>
                <a:latin typeface="DM Sans"/>
              </a:rPr>
              <a:t>Linear Regression with K-Fold Cross-Validation</a:t>
            </a:r>
          </a:p>
          <a:p>
            <a:pPr marL="342898" indent="-342898" algn="just">
              <a:buAutoNum type="arabicPeriod"/>
            </a:pPr>
            <a:r>
              <a:rPr lang="en-US" sz="1400" dirty="0">
                <a:solidFill>
                  <a:srgbClr val="737373"/>
                </a:solidFill>
                <a:latin typeface="DM Sans"/>
              </a:rPr>
              <a:t>Random Forest Regressor</a:t>
            </a:r>
          </a:p>
          <a:p>
            <a:pPr marL="342898" indent="-342898" algn="just">
              <a:buAutoNum type="arabicPeriod"/>
            </a:pPr>
            <a:endParaRPr lang="en-US" sz="1400" dirty="0">
              <a:solidFill>
                <a:srgbClr val="737373"/>
              </a:solidFill>
              <a:latin typeface="DM Sans"/>
            </a:endParaRPr>
          </a:p>
          <a:p>
            <a:pPr algn="just"/>
            <a:r>
              <a:rPr lang="en-US" sz="1400" dirty="0">
                <a:solidFill>
                  <a:srgbClr val="737373"/>
                </a:solidFill>
                <a:latin typeface="DM Sans"/>
              </a:rPr>
              <a:t>Here are the results received from each model –</a:t>
            </a:r>
          </a:p>
          <a:p>
            <a:pPr algn="just"/>
            <a:endParaRPr lang="en-US" sz="1400" dirty="0">
              <a:solidFill>
                <a:srgbClr val="737373"/>
              </a:solidFill>
              <a:latin typeface="DM Sans"/>
            </a:endParaRPr>
          </a:p>
          <a:p>
            <a:pPr algn="just"/>
            <a:endParaRPr lang="en-US" sz="1400" dirty="0">
              <a:solidFill>
                <a:srgbClr val="737373"/>
              </a:solidFill>
              <a:latin typeface="DM Sans"/>
            </a:endParaRPr>
          </a:p>
          <a:p>
            <a:pPr marL="342898" indent="-342898" algn="just">
              <a:buAutoNum type="arabicPeriod"/>
            </a:pPr>
            <a:endParaRPr lang="en-US" sz="1400" dirty="0">
              <a:solidFill>
                <a:srgbClr val="737373"/>
              </a:solidFill>
              <a:latin typeface="DM Sans"/>
            </a:endParaRPr>
          </a:p>
        </p:txBody>
      </p:sp>
      <p:sp>
        <p:nvSpPr>
          <p:cNvPr id="6" name="AutoShape 2" descr="data:image/png;base64,iVBORw0KGgoAAAANSUhEUgAAAaYAAAERCAYAAAAwvgPOAAAABHNCSVQICAgIfAhkiAAAAAlwSFlz%0AAAALEgAACxIB0t1+/AAAADl0RVh0U29mdHdhcmUAbWF0cGxvdGxpYiB2ZXJzaW9uIDIuMS4wLCBo%0AdHRwOi8vbWF0cGxvdGxpYi5vcmcvpW3flQAAIABJREFUeJzsvVmPXVeW5/fb0xnufGNiMIKTpFQO%0AJVVOlVVZ7m4bbRhww10vDfRDt/vJEwzbX8CuNz8Y7gd/AbthG7DbLvvdaBuwG0Z7KHcNOVQOylIr%0AJYoiGWQwpjufee/th30iGKRIUVKlMinp/gGC5D1373umvdZea/3XWsJ7zxprrLHGGmu8LJC/6RNY%0AY4011lhjjctYK6Y11lhjjTVeKqwV0xprrLHGGi8V1oppjTXWWGONlwprxbTGGmusscZLhbViWmON%0ANdZY46XCWjGtscYaa6zxUmGtmNZYY4011nipsFZMa6yxxhprvFTQv+kT+Dxia2vL37p16zd9Gmus%0AscYanyv88Ic/PPHeb7/oe2vF9Clw69YtfvCDH/ymT2ONNdZY43MFIcQHH+d7a1feGmusscYaLxXW%0AimmNNdZYY42XCmvFtMYaa6yxxkuFtWJaY4011ljjpcJaMa2xxhprrPFS4dfKyhNC/DPg94Gm/ejA%0Ae/+19tg/AP4hsAX8H8C/470/a49tAP8N8K8DJ8Afeu//6NK8n8nYzwJN46icI5ISrSXOeaz3KCEA%0AqK0DwCiJlOKJcUVjER60lh86fo7z+YQHL0D4MKf1Hqyn8I6e1iSJvvh+bR1VbcmqBqkEfWNQRuKt%0AZ1nWFI2lG2m0lNTWIaUgkpKG8DtF0zBdlSglSI0B4VmuajBghEQpSao0QsI0K5mXJTjQQlB6hwKU%0AUnQiTWIMeMe9kyWZa+hEGgVkjUU7yXgQoaQC76lqC0qQKMl0VRFF4XdWtiFCEscaLSS9xGCd52yV%0AsywqdHvvy9pincMjiJUkTQyp0kRG4YG6sZSNxeHx1uMFYD2VdSSJphdFOOdYVDXCeZwHrQV4gVKC%0AunF475FSYBuPjAV5VjMraoySpEbRjQ1aSYqyoXYOIaGuHbFRxEZTNxZP2EFaDzv9FCEky6qisQ7p%0AASmItaJxjqxskApO5wWnRcVGx9BVmtxaUqNQQlLYhrrxaCXQSPq9CN9AaZtwT7wnMoqdbod+HLGq%0Aa2ZZiRMeLSUREmEkkZQ478nrJryXUuIlCKBsLBrJuBtTWofznkEcERmFc2HMyTJjtqrodjTjJGWY%0ARMyrig9O58yyktgotnoJxmi0E0zqgum8ZmcUM0pTvPU4FW7MLC8pK4tUEBnNKI4ovIPGM+onxEKR%0AO4t04BUXzzOSin5sEErgnL9YP/biXgo6WodnIAWJVlgf1sz5mi0bS23DM+sYTW0dy6pGCkE/CnM3%0AjWt/T4b3iHAOubVIQAiBEgKtJUqID63ZREhQAmsdDkiVulijDZ5IBnlwLj+UEHgR/n5aTlyWQcDF%0Av6UUF7Lo6THn9+Uf//An/PlbK77/Zo9/63e//WlE4MeC+HV2sG0V0//gvf+vn/r8DeBPgD8AfgT8%0AI0B67/9+e/x/IqzNfxf4NvBPgL/mvX/rsxz7PHzve9/zn4YuPs0qfn4wwzqPkoKv7PQo6rBoa+so%0AG8ssCzp7px9zc6tLYhTTrOLHdyc8mOYsipqbGx1e3elzczMcP0dRWw5nBXnVcLqq6Ceaw1nO2apm%0Asqx4/2TJziBm0DH8rTeusjtM+eB0xdsPFvzZnROO5wVJpLi+0eF3bm7wzuGCvzyckRUNxig2exFa%0ASBIjkVIySg33Tpe8dbhkuqoorWMQa8raUjlPXtV0YsMw1oy7Mcuq4cFkxSyzNGH9XAhdraCbCMZp%0AwtE8Z1k93r1cRgSkGhzQeJAeKgdGgnUgBAgZPo8j2OolJEqSNY6jZUFeht+07e/adl4FdDSMuhFp%0AbNB4ZmVN1TSUtadd7zSWIPwk9BJJ3Qhqa8kqiCKwDUQaahvm9wSFIgVUDdSXrkUBkQjzWQ/WhmtW%0AgJQgXPjbu3C9vRi0UWx0EiZFRVnUeAGxUjhcEB4OZtXz30FJmOvyOUhAC6j84/thgHFHsTNImBc1%0A86IiK8O1GQ2pNgjhaTw01mGtQwgwRlDVHgibFKNgkCqMitjpR3xtt8+irPnRBxPeP1lSluHeXNtK%0AGKUR9yYrjhb2iXPsGbA15Jc+20ghEgplPLOlo7JwftlJe/8iEzZ4w07ERidCK8ksq4Lg9xApwdVx%0Ah1vjDq9d6ZNVNWeritmq4f2zJXlZA5JBotgedtjqx3SNItKCZRE2LXltOVoUVLVjs5+wMzDMM8vD%0AeUGsBHvDhGubfRZFRWIUSgi2eglVY3n/dEVRNZysKkaJYdg13NjoIhAsy5pJXnLnKKOfahZ5w/Yg%0A5nRVMU413STijb0Bk6xmmGqkkAxSTV45KmsRCK4OE9JIsztMLuTEZRlUVBaEJzEa5z2b3YheYpBC%0APDHmXK78vf/yn/Fo+fgZ7A/hj//wD57/sj0DQogfeu+/98LvvSSK6T8Hbnnv/0H7/9eAvwQ2Ceto%0AArzpvX+nPf6PCdbWf/JZjfXeL553HZ9GMTWN40/ePyXRkiTSZGXNvUnO926MiYzizsmSR/OSG5sd%0ApBCUjWW7n3BtmPJnd844XZVklQU8tfW8utNlf9jh5mYXKcNu7+5ZhpJwtChx1vFgVnCyLBHC89bB%0AHCUEm72Y3UFC0Vj+la9tc7wo+dP3Trl9siRSEudBCU8koXDgHCgpeDAtaJzlW9dHLEtHYx1dA289%0AWDDNKqRU1HXJaeYxohWoAryHUSLJLeSFo2yFr3vGPUqA4hPd1edDEnbu/Qichdw+Vkgf9cZHQGLC%0Av72DygZl8vT5RgRBqHisXM+ViuWzgeHxNYwiyFpJ7Nvze9G1fVKc38NEQuPC9dn2PM6PWcCooLDP%0A75EHEhE2G0UDo47gla0ey8rS0RLnLO+c5FQ1OB/mce2c5Sc4P8OTiv5pCGC7A4sCOolknEhqJHlR%0AExvFINZ0OjHDOCjgzU7MJK95/2zJfFmilcLjySrLK5tddscpk2XFMI3Y6sd8cLri0TzHKMkgMdSN%0A42xZorXk5maPRVGzqhv6JuK7N8fMy4aqaRh2DJOsZpHVFNaCEyyqhtd3e9gGwLHRi/nLgzkIyGtL%0ALCV3pxlv7g8oas9W1zDJG75/a4Mo0pRVw9Gy4tvXhhyvaqx17I4SdgcJ1sGNjQ7O+QsZpLXkxx+c%0A4b3gOzdG3J/kOO/53isb4KG2nhsbHQDunmX8k5++xX/xvx9/6B7/p393/xNZTh9XMf0mYkz/UAhx%0AIoT4YyHE32w/ewP4yfkXvPfvEdb9V9s/9lyxtPhJO+azHPsEhBD/vhDiB0KIHxwff/gBvQiVc1jn%0ASaLgQou0orbBvLfnmwMBUgi0kgghaKwjt5bS2vYzSKPgVvDWPzb3w0XivEcKgXUeo1Vw/RHMcOeh%0Amxhq60ljTV5bFquKxjkq6zFKEWmNUsEaWpYEy04H948UrQDxAu+Ci2BVeizBDScEmCjCA6rdhhsd%0AXi/funyCOyQI7w/dX4Ll8EnwPD+0oLUCaAVf+5ZL8dG+63MLxwO1B1RrfT3ju+7S355gsZ3P8ax5%0A/6pQPBbeHi4uUojwb0EQ1L8qiEt/vAQlH1tXgnAvhWj/L8MfJcK5KUAZsAKUBo9AKomSgtx5ci/w%0AHrQOz9yYcG2unfvj4vxZPm+MArwI68Y6R944JAIhFAiF0CpYo15QVJbagxQSa8P6EVIgL1xcYBuB%0AEALnCe+zD2OllBilcUJQe4/zgsiosJaEoHQNSguscyitqGtHVXuMUVgPcaTCM/SCyjqsFzTOU3tI%0AjaaxYIykcZ5IGbwHJVVwl2qJdcEk9z6426SASEvqxiGFwLWfX5ZBTeOQUqJU2AQbLfGEDbRW8mLM%0AuVz589vZM+/xn/58+czP/6r4dSum/xh4FdgnuM3+l9ZK6QGzp747A/ovOMZnOPYJeO//kff+e977%0A721vv7CixocQybAwiyo4qKrGYpREeC581bQvfGNDbEIrSaoUsVLtZ5BXTRAYSmCUvBirhLh4CZUU%0A1I0l0erCNy4FrIoaowR52ZAaRb8bhZiBCu6oqmmCD9s5enGwlGxjsd5hfbAgJB4hgyLsxgIFNNaG%0AWFVVhV20BRxUtcM6qOsG5z2utcCe5aLz5+M+AZ41z8VchB2Gc1DVrVXhnz8GLllFDpQP7iP/nPM9%0A/+xckRXt4Gft4J9lHX5StLf0wl1lbbg268N1uef89qeFv/RHuOAmPT+H83vp29/1Lvyx/rEVZev2%0AHjYg8DgbhGIqBanwCAFNE6zZug6C6ELpfkycvy7PG2MB2zia1lp2jWNV1zS2AW/xjQ0bD+FJIoUR%0A4Lxr44MW7zzOBRepEqC0DzHDdgMpRBjrnKO2DdJ7jBBIEeKfto2txVJjG4+SEttYjJFERlDXFiWg%0ArMIJeuGJlEQJj5YCIyCvG7QKcUctBZWtW0VrQ1yxcSgpwPmLOJXzUDUOo+XFZlUJ8YQMCvFth7We%0AWCvqxiEI8evGuosx53Lld1/tPPMef//N3id4Yh8fv1byg/f+Ty/9978TQvybwN8GlsDgqa8PgAXh%0A3X/eMT7Dsb9SaC15c3/Izw9mrKoSJQV//StbFLUjry0bvZhuop+IMe2NUiKjePPakB/fnbAsm4sY%0A03Yv4eoovQhSShn8woezgo5RnFaWW1tdEiM5W9W8ttXn/ZMlUkBhLX/rzRBjkkLy1StDplnFo3lB%0AGiv2N7pPxJiWeU0nkoxGMYu8YaMXhQBzGpw6f3F/xjyvqTDc2pAUjae0jlVZ0081/diwn2qmq5rT%0AVcGqfCxgzxEB3RRudtOPjDFJIKYVOlxyqbVuQ9XGmJyHWMHmIMJIRdE4pquSvHp2jEnSxlUGmq7W%0ASCmYZxUNFlUEt2TTuvXODbtUt+5KF2JKiQnC1mgo68eC/dzKeJab8nxneC7QL+5HS1wR7fW59rPY%0AQKIFtfUk7QRGCLzw7cbmo2NMz/p9cek+vijGlH7CGNOwjTGVTrI/Ti5iTLV4MsZ04xPGmEZxsNTB%0AUpY8M8Zk2uez1dcM0ohYSaZFRRSpQPzQks1u/ESMSSqBFgPeF+cxJsXWOGajnzJIY64OOhcxpqvD%0AlFEn4mhRULQxpq/u9Z+IMX1tp38RY+qnGiUMW72E7d6TMab9YYqRktd2u3gPy7zilZ0Od45zrgwS%0AFnnD772yeRFjiiPDv3Zrk0lW05EQpRH7Gx3yyhFrgdCaXqSxDnaHSdicSnEhg2xl2Rt2QHjmRUMv%0A0Wx2I8raXcSYzmXL7jDhD775Bv/9//fhGNNnRYD4TdfKC28wvAV86/xDIcSrBPnzDmFNaiHE6977%0AX7Zf+VY7hs9w7K8co07E77+y+YlZeaNOxL/8le0XsvISo7ix0cF6z+stK++Nq8OPZOW9vtNnd5Dw%0A2k6HvAwuh1c3+nQ7hr/x2jbzouL94wW9xJAYTVE1WODVjR4NnvvTjL/vLVle44THOUmkJbNFyWlZ%0AcaWfssprlFEs84qsdtRNxb1JyU7fBDKBgLLxfOvGiK9sD4iUuGDlKSk4nNc8OpszXTm6Hc2NrR4S%0AuHuaszWIuLWRMsstSM9XNnos6prjRc1GxyCQpJEiqxo6kaSsG7SUSCVY5BX3ZgVaSXpacVo2dLTh%0Ale0ORdFwf5rTTTTWBXfGncMFDsckcxRljvMRGz3F6aLm9atdrm/12OwYpnnD4awgyys2Rl1iBVnp%0AKWzFVjfh0dkSJ4JwiyNFWTlG3Yiyauikim4S8co4ITGadycrHp6umCwLEIZxqrgy6rGqGm6M08Cs%0AksF62u5HFLXlwSLnzuGCh7OcXqrJSk9sBL2uJjWGZV4hpWSrZ+hIw/5Oh1Qoamdfelbeo0mFUI5+%0AnCCcZ2uYEEv5TFZe5izvHWYcLXP6SUTVOIaxYXMYcW2QorR86Vh5jfecLEpKG9b69vdikOJXxsp7%0AWgbBi1l553Ll//3Df+OLx8oTQoyA7wP/F2Ez/PcI7rzvEhTkP+cxO+6/AvQlZt3/TFBi/x6BWfe/%0A8iSz7jMZ+zx8Wlbey4hz0oRRIbbVWHcR+Dx/0e+dZXTjx3uYVdlwvQ2MXj7mvOfdR0uub6TEWnH7%0AeMG9sxXd2CBl8Hnf3EpJjebeWcayDG7CRCvG3SgoVQfXRukF1f3eJOPRvCAxilVV89bBnJ1Bwv4o%0AZdgxHE4LtnoRaaS5OkpJWsF39yzDOcckr4NL0Xu+e2NMJ9YUteWD0xUfHC9592TFTj9hb5Sw1Y95%0ANCvZ7kc8mBYYKYgjhfeeTqTIa8uDSc7tkyUfnGYYKUgjzU4v5o3rQ17b7OGFYG+QcGey4tG0wCiB%0A0ZKqcfQSTcdoKus4XVYUdcOybABBpENEZ9wxjDoRiVEsy4a3H87xwKqq2eklAPQShfeCVza7JLF+%0A4plZ77l3luG9560Hc2ItmWQVWoa4xU4/5utXB2x1YkrnOF4EusHTTKzzd+N59OFP+o590nk+aszT%0AKRHPm7dpHG8fzvjl0YpICYSU9CPF/kaHWy1p6GXCi9biFwEfl/zw67SYDPCfAV8neAzeBv6O9/5f%0AAAgh/gPgfySw6f4p8G9fGvsfAf8tcAScAv+h9/4tgFbBfFZjv/A4D25qFQSSVpKyaUIQlcc+5sa6%0Ai8Vy7n8GnjhW1cERFGtFZR2N9bx7lHF1lHBlmHB1lLAsHF+/0mV/3OHgLONgljNIDTv9hEgrzpYl%0Ad85WF/GyvGqQMizUfhKxM0gYJoorg4TaOkQrlC5vr6QU7PRjfnR30gaCFTsdw9GiZE8I7p6tOF4W%0A1N4zSAxZVXO8CMHjvWHKdj/meFbST83FNZ8tKryAK/2Ys6zEuxSpJIkSZNZzvChItWLUjRBK0Is1%0Af3K65GRZIhG8st1l1BmAgCvDhNe2epTO8d7xgl8cLHg4qximhr1xcKFoKchrSxoprPNoGfFgmodc%0Ar0ix2TXcm+Zs9iJSo9npxxfCWgqBal27TWMpreZKP7hplBS8d7QiH1ka6+kl+uIaD2fFhRA8pwif%0AxyieVlofF59mnvMxjXPgYW+U0rm0MZJSUNXuI+ctasv9s4zTVc1OL8J5T6QVlfVs9+OXUtC/aC1+%0AmfBrU0ze+2Pgdz/i+B8Bf/ScY2fA3/l1j/0y4IWK51LsqmyaZ/qfz48B7AxiGht24kYLdocxV4YJ%0ARgX3Y9VYpBT0jeYrO32kFBgliHQ4drqquD4KbhbbOA6zBilDHANgsxsBgrKyPFqW7I9CrkbZWB5O%0Ac66PO2EXLQVXBwlxpC521GerktsnSw5mOfO8RkvJuGt453DBqrQUteWruwNio4J/8RKcCL+dVZY0%0AMkxlQ6xgXliEgLxyHC9LitpxtZ/wf79zzKoKpI+stNyfZHz1yoDjRcmDacH+OGV3kDBIIv6l1zYu%0AKP+1DVaCaH//6ijlYJqx3Y3pxJLtbszOMA1CtrGUtWOrG4UUgVZIjzqGaVbTMYoHq4pIBWacADqR%0ApnYhiH+0KBl0ApfvshDEweGsaHfugXjzYJqzP0qfm9j9LDjnPzTPZeX3vDEPpjlV3TDJa5yDw3nB%0At6+NLp4lfPj8Ls97/ruxkfQSHUgMwFY3QghBN/pNRzCejRetxS8TXs4ntMavDC9yozxL8Zzvvl3T%0AZscreeEmOp/nfN6nj1XWcX+SsSobOpHitZ0+RW3Jq/BnqxddnFfVJhXfm5RoKdnqRvQTzfGquhCy%0A/VSjpeBsFThnO/2E6xudQGfFI6TgYBpyMOZ5TVY1xK07zzpPgmp32JbjRVBkvVizyGuOFgVKhtyu%0AYarZ6scsi4ZxGrEziJmsKqQNrKzdYUKiFYmWHM4V+6OEs1WFVh4hJaOuwahA6b1zumSSlUgh6UUR%0AVV2yLBveejDjte0eUgaW14NpjgC66WOi96KoQwyjtT6982x0Ypx3GKVYVo6t1jyMtKJsHIeLgtQo%0AtFIUVcPhLGeQaA4XOQjP6bwK7ETrWVSOYapJIw2UVLUN9OFLQvDpnXvjPAeTnMY6Iq0+tvX0aSyA%0AVdXw3tGCu5MMCWz3UyIl+NHdCfujFKUkm60F9Lx5z383lopRajhbVeSVxXWDm/hltJbgxZvALxPW%0AiukLjI/rRrlMmqgbx9GivKgece4qelYm+LPmTaTi1kYXPMQmJOzeP1uR1zZkqLeKpKwtd88y8sqC%0AgGGi8XjmeUNqJJ0oEC0WheX3bm7gd8K5GiWprOPRtOBoXnK2qrg6ChbZqmw4XpR0Y01jPfm5a9Eo%0A8qqhbhynq5q8soGll9esiobXr/TZ7ifsjztYF5Txzc0ukQolmIySF67Dn92fMU4jFkqwkRrePlry%0A5v6AbmRQUjDNaxrnUQiqxtNNFHblUU5eVPjwBAJL7UK5ocs7ZGuDUH20LEMGvw9uyl6iuL6RcDQv%0AeDjNubnZxfnAxBMEoXa6KHj3eMXJsuD+WcZrV3psdYNg++A048ogpmnAukAz3hnEWA+zvMJZz94o%0AfcId2LTlpw5nOUYJ+onBef9Cq+ccn9QCcM5zNCtY5A2RVHRixdmqoLaOr17pE0cKAZy0cbHnzXte%0A0udoXiBl+P2tXsStjS5av9zlQS+vxb9qbO/zjLVi+oLik7pRpBTg4GBRoiRktSXRklVp6UX6Yix8%0AtBsFgtC9ttHhcFawqmoq69nsRUyyhr2RJo0UB5OMu6crbm132/ptQSFu9iIaB1kVGHnjjqHBkyj1%0AhJsm0pL9ccrpquLRPBAWxt2IaVbTizXdRNO44Ga7Okh4MM3pxhqBZ5rVJFrwOzdGFJUliRQ3N7vA%0AOeVcYIzk5mYX6z1lZXkwzWlcIFFc20hJoh550XB/lvPWg3nL7NNs9A1LIejEium0oGossZLsDRKq%0A1iW21U+4f5YxSiOub3Q4WpQXrlAEDJJAgMirJuStScG4G7ebgJS7pxmLoibSir1Ryr2zjNtHC94+%0AnNNYOFuVZEXD7aMV0a7kcF6SaEGiJcsqkFm883zrxhjnPD+9PyUva372YMbrV3qM0vjCHViVDVXj%0AQ0USKZCID1k9z7PKP6kFcJ7QudWPyM5yisriXKgDaNRjl2zZOLb7MafL6vnz+jb5mODW1fLjuyB/%0A0zi/z19mrBXTFxSfxo1yPsaIkE3eiTRZKxhd87jKxMeZNzGKrW7E3ZMVsZZUTaDiTrKaSMlQjUGE%0ACgBKCVwVkpBSo4mNBB+SCw/nJZGSmNaFpGSgzGqlSLRif5xS1Za9Ucr9SYZtLZKDSUZtPd6X7AwS%0AhBR0Y82f3D7lZFHQOM+NjS7dWHLnLKMXa7b66RMCTkpBUVr+4v60LbAZEpWPFyXXxx3uTzPyOiRV%0ATlY1x02B1gNe2+qHpEcfrnGnH7M/7lA2jqIOVTxcW4vnfIdcW0dtHYfzQF8vastZVrMs6vA9regm%0ABi0FV9tSM4kOyhoBlbUUjSUrA82Z1oK6LcO9HiYxhXUs8opRN0YpwcEkazcPDZO8wjbw7tGS370Z%0AFPy11oIySqLbe/K0dfIiq/zy9UGweJ8HJULSeKQVX9nucryqKOsGj2CrG11YP7KNE3U39DMVovUe%0AoyU3Nrs4F4ro5pX9XJAIflVMyM871orpC4pPE0h9unpEUYXdqHf+SULER8x7mcp7uCjQWjBII6rG%0AclyVKAVexCghGKXB5VY2FXXteWUrFMr8xYM5q7Lh9smSW+OUaazZ7AgOZwVb3YiH8+KCbdeLFWdN%0AoNVudGKK2nF/khNryZVBDMDZqsJbz3tHS66NEiIleffRnLNVyU5/gBlIlqXlm/sJ0VN06QezHCmg%0Anxoa66iko2wck6zicF6y24+pnKebRCFB2SjOsorrGx1GiWZ7kNCPDVpLDqY5qVEXgidvc4ZsawXW%0AdUjM3O07pmWDd45uEhKZH8wKdgHbllc4WpRIIVoL87yMDCzyCmM0XQG3VyW3TxZc3+yx3Y84nFcY%0AJdkbJhgtuTfJOFtUDFLDIm9QQnD7qOCNqwNio0OBWK24OkqfafW8yCo/fxfO3cMvcilLKbg6Sqms%0A42heMooNG1tdrg5T5kXDqvywdfQsRXPxHjv/uSIR/KqYkF8ErBXTFxSfJpD6oeoRbYzJep7LxDuf%0AF0Lg/mRRhvIvzlM2lkiri6B5P9I0zlOWlkFieP1Kn+NFyWJl2exGSCE4npdcH6fcPl5ipOAkq/Ey%0A5AHt9GIO5wV7w4TTrKKoGvJK8J3rjxlbe6OUH9+dkBiFVpKtXox1nm435A/FRpNGkjiSnK0qDiZL%0AtgddKmtDouKl+3GuYM+vQSuJRHB1GArhni5KZkXNqq6IdCjnWnnLo0XJJKu4N8l4ZbNLJzb81t7g%0AQumbS8JS+OAatc4xKxucd/z5B2c4D8NOxFY/ItKKq4OEzW7Ew2lOJ9EkRlPVltvHC945XBJpyU4/%0A4f5pTtnU2EjxrWsDZoXj+69skGhFVjtiJZkVDdZ5pllF4xomWSCxOOdRSnI8L9nbCAQSJ/xz4x4f%0AZZWf07mtdTxsn1k3MS90KSdG8fpOn1uta/U8UXSQmI/MWfqrvvu/aXwaBuMXGWvF9AXGpwmkPqt6%0AxPMywc/dM9Z57kxXHExCkPzqKG1ZZxW7g5h5acmqCqUkX7/aZ7qqiZUiNgolBa9udTEmBOQPpgU3%0ANlNmWU1idKjfJQTH84JxxxDpUBwTCC6sxl64mwD6ieHGZhcluKgy4D0MIxPaApQWowVZEWJonTji%0AbFVSzS2/f8txWTOdJ3COEs20aMiqCufh2rhDYhTjfsSjRc7DaYkUcGWQ4Cw0znKyqNnuxnghiJXg%0AFw/mfPvaiJPVk3ERL8DakAispWCjl3CyLHFOsD9KUFJyOMuJlOD9kyXHy1Da5uZGh7x2vHu0AA9p%0AFPpZ3drqEGtFJ5b0kpjUSAapYVU0jJNQlcKoQGq4Nk6Z5w0PpxlSCpa1Y28UYmFlbTmY5hfnGT3D%0ABfe0VV41oWait57D+WMhKwVM8po01h/LpSylIJYq5CK1jEsBoe3EU1Tv57m+Pm8kgnUO05NYK6Yv%0AOJ4VSP04FPIXLYbKPrkj3uoalAxVjQ/OMoyWgco8K9nsRwzaWlyny4o0UkQ6UJvvzEuGqcG3JUhL%0Aa5ktS44WOQ7IK0tkBN4Lrg6j8t82AAAgAElEQVRTJlnN4SxUTVsUDUVl+dn9Gd+9OSZp3WS7g4TD%0AecEir9FKstGNeLAowMPDeUFjQ6HOedkwK2r6iWF/nHK0Kuml5okE08Dkq9qKDIa9YaguUdtQxuX6%0AZpetQcLpsqQfGyIt6UWSk3sVtfMczUvGaWhUiICrrXV5rkjPy0VVjSVJI4qqIdKaUUdTW4/1jlle%0AcTwvL8ojNY3lz++c8dWdHp1IY9o40/4wpR+H3joQlNXeqBNKPqWOzV7ET+/PLqpR7PQTlkVNNw7t%0AHaL2Xk1WoXaabksOfXCyImqrT192MV22TOZ5eWFh351k1M6RRjHOtYmtdaDdO/zHcqtdtiAaBw+n%0AOfcnOfvjlL22wseLXF+fJxLBOofpSawV05cMvwo/9tNuh6qxvH1YgKClbVv2RjGjrmGnHzPPanLf%0A8JP7GSfLiv1xyrVxB61ly6JT9JIglOvG8hcPMo7mJavG0TWKw1nON3aHGCkZdQwfnK5YFA1aSW5s%0AdSlry52TJUoIShe6uqq2TUhVWw6nOWmkGKSG7W7E2arixmaXk0XBRsdwY7ODkgpvPUVjiaTkcFag%0AJAxSQydW1I3n1kaXxoeyMVVjOV5WXNtIgzVxBU6XJUfLgnuTgqxypMYRGcnhvKAbaR7Ni1Cp4lIS%0A7DmFfJ6HEkVprBl3Qk7U9XGHsrHM84rYKMadmEQ3HM1L5nlN7YOyiZTk0bxkWdZIKfjW3ijQx1dV%0AS38XXNvooEVoHmeUIIk0znm6seHNqzE/ezijbjyny5rYCE6WYawQMM8aXtvp0mnznS67mBKjuDZK%0AuXO24uZGh8iE9+HwtKAXhW7A447h4awgry1ayg+51Z61UXrcxkVyvChaRehQIrg+r7Vxry+K6+vz%0A6H78LLFWTF8i/Kr82JfdDsui5s7pCmdhZxgzXVa8d7JEyxG7I0lRWn5xOEcK6ESG2AhOl8H1tdOP%0AGXcilJSB/QeAINaSb94Y8/7JksZ5Eq3Y6sf8xf0pV/pxW8FAstVLsC64pd45WnA4KwMdPG/42k6P%0AK6OEvAwFVX/7xoiHs4L3TwNLcH+QMllVvHuUoZVimGpWRYNomwotqzq0emi7DXdaa+z8/sXGMMkq%0AHs0Kbm52aaxjljdc6cUsC8v+OObeWcH1cUpRO66PzUXcq6otPz+YcXOzg/CCw2nBO4dLhIBxN+Zr%0Auz0GaRSKnxJchEUTkpHTSBNHFaoQbZ8sQdU4Rmmw6JQQHC/L0Cm1H1+44Mra8nBVYb3naFqy2Q31%0ABXux4hcP5kRKYJRilGreerjg+jilExtWRcUkqzAqdIJ5lovJ+sC41FH4rUirUKnaOmoX2j1898YY%0A07YNv/yuPW+jJNoWMHlbPQNCmSWtJauioWjsF8719XlzP36WWCumlwxN456oPv4iOOcvKkInWl2M%0AedY8tXUhr0aHSgNSCLKqYpZXdI1GKPHcwphN4y6qm0sZ6splZaieMEg0Re2prOX+LKeftL1Wvefn%0AD2dIQu24WCsmq4bjRcHJImc67LA9iBl3Qjvn2oUOoCAQeEadwDjrx4ZFERJXz/OXfnhnwixvMEqS%0AaMFP7025tdUjNqG1wT/9y0f87qtjJquaWVbz7tGKG1uB3aUEdGPNzY0uk7xiuxtxsqoYdw1pFBT2%0Ae/dXXBslxEaHUkmV5damp3GhAgPA7jDlzsmK02VBaS1Z0dAeYneYsDdIGXcMlX1cvRlASHFRsfz+%0AJOPuNGPUCdUmitpRVI5v7Xcvnsf9ac7NDc8vj5ZMsoppVvPXX9vCIagaCwh++9qAh9OcszZZ9mwV%0ALJ/zhpSzrGG7b7i52eP6KKX2nlGq+cHdMyarim5s6Bk4sZZO25QupAqEqhaNdRcUfsFjF1NWNtyf%0AZjyaFpyZiqujFC1DcdvzYrzPE7LP2yjt9GOOFmVwoy4risbSTzTjTsT9s4yqCYK7cZ5Gf7FcX58n%0A9+NnibVieokwzarQK6Xdpb+5P2TUiZ77/aK2vPNozjuHS5z3bPdivnNzDPCheRKjeDDNedRWS9jo%0ARdw9XfHu0ZJeZNBK8OpOl6rxF7vp893rNKv48d0JB9OcZVFzddAhMaFR2llWE2nJq9sh4bEfG2It%0AmOU1J8uK1Ciub6XkpSOvG949XpCVlqpxTFY1/kEIahupsM5R1o6DWU5W1mSVoxspXrvS4dGiINGa%0ARWH52k6PrV5MpEKn0EVZUTaWVdkwyx13jlbM85r3Dpds9hN6qeFoVnA0K7m+kaJbJSik581rIzY7%0AhrO8ZpY33D/L2O7FpFrycF4CoXfW9Y30Iq7mvUdKGCTBtXXvbMXtkww87JQJQsDbDxYYKVBKogQs%0AK8tXdnq8fmUQ+kA5z73TjAeznNNFqF4RGwVCUDlHg6fTarnESH74wYq8dnjv+O1rQ/Y3uhcusLKy%0AWOd56+GcVEumecMwVdyflPQTTV41lI3lwSznZFnzylYXLQV3T1ZMVzXTrOKDkyx0aW1bcg9Sw2Y3%0AuAmHqWGaV7zzaIn3sNWL2WytsfNCuVIL6sZx9zTj2jgNCuoFG6tnBfyLquZB63pNezG9RDPPa4yW%0APJqVGCW4sdlBS8GybCibQN//sru+vmhYK6aXBE3j+PnBjERLkrYcz88PZvz+K5vPXODOeQ4mGbeP%0AVgzSEKheVQ0/uTtBCEEnUhfz/Oz+jL1RUDI3Njs8mGT8+IMJ87xib5SGAqZNIBG8uTcgqy29JFR7%0A2Bsk/Pz+jEVeIwllad47WfDqdpcrg4Q0UjgHCEFWW7K65upowCDVzFYltYO9QcrRsuRn96acLkoS%0Ao7k6SlgUDVlR0080o37E6arGE9x0s8zTTxWD2HA4K0mN5tXNHkZLfn44Y7MT89puH2c9RW2IpGRR%0AhLJDkZYYLam9o7SOYaqoO4Z+ovjqbo/pqmGSBdLDRqpbK0qg267AD+cFq9pyY5QSR5q6sSxzy/Gy%0ApBtJfnxvSlHWnGUNb14fogmVz50PZZZ6kcbhmRc1VeN5fXfAIDG8f5JhhGR/s8N2P2JRBIvP+9BU%0AsawiGu/pRhEaQVlbmsbx7qMlN8YpRivKuuHeac5GGtFPotBFVQpOliXmUo+vSdbQWEtWgZKS2jYI%0APIuiJCsNB7OSq6OYbqq5c7aiqC219fQTQ9p22HswLbg2Ttkfpvzo3oTro5ROYoIr8v6MrX6EEuJx%0Ajpd1DGPN3igNSvYFeFbA/7xXkVaP3YJpFNp14APr8lz5GCXZb2vffdldX180rBXTS4LKhdbTSUuH%0ATSLNqiqpnEPzYcVkfXDh0SZBQljMWdW0tOP4Yp5ZEWrT9RKDVrC/0WGS10gJvdiwKixKCvKyDu2f%0A24Ta2jtyaymtRQpCu3cdEhfP27PujTo8mBaBipwYrvQSFnnN2apgmMa8fqWDFJKtbsytrQ6JVkzz%0AQAW/e5pj8ZytGkYdhxASITxXhilaSkadmNQIHs1KdsdxaI1uPbb2jDuGorJMspppVpIkmqKqWRbh%0AOn97b8Akt9S1Y+JCfOb2SUVlQ5t45zx1U3NwlhMZxfWNDnFbhLVqHK9udfGtcvACBmlw6R3MCra6%0ACVMpOc0q3ro35Rt7I9JIUlSefqrBe7Y7MQ9nnsPZilU9ZbMbMe4axv2I3UHC0aJkoxNjlOD+WcY7%0AhyFG9p2bI16/0uO9kyUPZjll4zhZlryxNwzPt4R704ysaUgjzdd3+9za6vFoXjBIDe8fL0KeUuO4%0AMgyxqUiFsj6H8yK4RBuItGCaKQaRQrRxPaMFb+wPKBvHlVFMVTt2By2l3XmSxDzxTjU2kDvOFUtW%0ANai2ieXHwbMC/nvDlKNF+SF2WqIDk9O1MaTzzz9JtfM1Pj9YK6aXBJGUF9UWzi0dJcVFl8mnoYQI%0Au1LfdguVYRH3Y40QT84TtTlD54tdeOhFmrK2LMua41UZBDCQVTXdJLoIRqcq/MbRomKaVSyLmqJx%0AnC7L1p0muda2cPCEJoKLogEk1oVg/a3NLouy5uEkJ9I1k1XJybwA7+knmtSEAqzeh/OrG8e8aCjr%0AhmUVSuwcryq+eW1IrCWbg5hXtnr89GAGrWXyykYHYwRNE2JpRku2RoKf3ZvTNZqtbkRhLfOsxrkQ%0A4zmYZGgp6ESarZ7h1u6QsrH0onC/vPOcrCoa55jlnl4cyBxl45jnNQjFPKt5NM/ZH3dYljXWOqSQ%0A7I1SfnJ/CgLq2nK2qng0y/nm3iiwB2vLw1nG2w+X9FPDX3t9i41OaFV/vCx4+8EizOc9h9PQpvvG%0AuMsfv3cCHjb7Mf1YcbaqeXUzvAOnyxIhZSBqaMm4F6wy4WGW1+z0giIc9wIzcdzRHM8ritoigM2+%0ApqgbnBM8mpY03mNUxrCt0L3IG9JY0Y0ksQoWeYeQo5TnNc7D3vCTVe9+VsB/V4oPsdO0lp+KtbYu%0A8fP5xFoxvSTQWvLm/pCfH8xYVeVFbOh5fnopBfvjDquqeSLG9K0bj2NM5/P89rUQY7q8qL95fcSd%0AkyX//L1T8I5Bqrk+TDle1i3bLQTwtZJtwcySw5mltKGAZi/RFNbROM/VUXoRrt3sRSRKonRgnwVX%0Am+WtB3OklGgl6caG20cLro5ixt2YnUGCc55xJwE8751kDBPF0aJikESkkUIjuHO85LUrPbZ7cUuf%0ANjxa5pwsKpQS1CvHzjDml0cZVwYJkZb8ja9soFRIPr17mrHK50yKkllWg/dIrVjkBf/bzx5yf5Jj%0APdza7LI3TDhb1SRGkRrNODXktW07+q7op4arg5hjCavKsigaro26jDqKk2XNsqzZ6CU4l5PXlsQo%0ABmnEvUlGpCQH8wLvHNY5OpFBCUknNkxWJfdPa5ZVE5h5jcP5grcezrg/ycmrht+5uYmRgtNlTVZZ%0AxqnmYFqEHK5hgnOOQWLYGSRc6Sc8nOUMO5qy8WRVqKeXGsN0FWI0b+z1OZyXVLXj7YdzvnF1dCHM%0AH0xzfnJ/xitbKQ9mJfOsYp4L/tWv7dCJg7t3mBpIPtzQ7xyfNG/ueey0T8paW5f4+fxirZheIow6%0AEb//yubHZuUlRvHm3ojXt/sfYuU9a56nF/UrWz2Ol2XbqE9xpZ+E6tnjzkWB0No6eonh+69thoUd%0AKerGsT/uUDWOvVGKB26fLPnpwYxpVnNlGNPVgnGaYIzk3jRDChh0IxZVw9d3B9zYClZWZBRbnQiP%0A4Na4S24tNzcztBL8xb0Z3Uhy9yynn2omecWoG6Fk6K90MMtZ5DW9RCM8rDwcTUu+st2lmxjqyvIv%0AHq342m6gOs+KCikB53k0z6msD3R1AYmXNM5xa7OHRzDPGxBwbaO1ADzkteXmVsrbhzOWRUMnUXQj%0ATS9SvLnXZ3fY4WxVMcsDRb22lqujhJ1Bytmq4nhe8MHZisQoFmXDsGPY6MZ4HO+fLHk4y3HOc2UY%0A45wjryz3zlY01rE9SLgx7nC8KCjqhvdPCw7OMjomULOXVcOqatgfxfTihFUd8ryGnYh+EipmCOH5%0A2f15eN5GkUaC/NRyZZRyrW1VMi0Dq08A87Ze38myZLsX8ebeAE+o19dPQ67V8/p0nf//0yqH57HT%0APi5rbV3i5/ONtWJ6yaC1fGZM6XmQUpA+Y5f6rHkuL2rnPKerikFiLmJUx4uSK5erVvM4QC0FdBOD%0Ad57YaJQIykwJwb1JxiyrubXZ4UfLCX92+4xRonllu09iJL0oCLGsqlGAV7CbpigpOTgrqGrPVi/i%0Ag0mGkPBoWdKLJY/mOZOs4mhest2P6RjNdFXzcFpw92zFg2nO6bK6qNytpWBhLbEJlQF6saF0jrKy%0AOA9GKDZ7MfcnWWC4EViLznm01ighg0u0LYHTOMeqqFnVrnW9FXzjSo9v7I04mRcczHLy0rKKNA8X%0ABUeLim6s6SeGsg7W5AfHK06XoVvusgxxofvTnERL3ntUsD9K+eN3p/RizWYvZrtr+OXxCu/g/XmG%0A87A9CJUphBLsjhN+cX+BJwT/N/sRD84ytocJlZK8c7gMTE4h+K3dYXjmMtQQvHu2ohNJysaT6uCO%0A2+xGVLUjTUPFiEEcscgrDhc5m90E5wTCO358b4IjVJwfpdETHY7P36mnldA57fs3oRzWJX4+31gr%0Api8pzltY7A5TTpYltm3rvdWPn9tT5+nCrjv9mKolFkgZGtqtquZityxEaMwXa3XRePDeWYjr/Nb+%0AkLNlyVbP8JWtHgeznLOmAuDe6YoffTDhbFVxllVUjeeXDxd8bbfPqBMo43llibQE77l9tAgt3R3g%0APUXT0CPQpDuR4ZWtHuNehACO5zm3tvuhK+tpRuMciZaMU828qC6aGPaSkNT7swdztroGrSSpUbx9%0AtMQDRRPceuN+jHfwwXFG2TjevDqgdoQYVy8BD5O8ohdrKhtaXkyziqK0oSLDuMP+OOXqKOH6ZpfJ%0Aqma7F7PRiRASVkXDrc0eNza7LPNA+94bpUgVEmVnWcXDyqEjydGs5Oow4cow4cogYV40jDpRqNa9%0AKEOlBq25tRnTaTcZkRK8c7TkZFESGcVrW11SkzBZ1uS1ZVFU3D5ZMSssedXw5t6QXqxDHI/HxINz%0AC0WJoAR8W5kdII0+3L79s1YOL1OJn3Wc65NjrZi+pDhfuLrdTVe1xXo+VCQTnl3Y9byVQeMcJ4sK%0A6yxneYVEsNu2L+8mEVIExqEg5D0JWkKfc3gPSdteoWosvzyagyMQH6wLcbNuxLxsKMqa3IZyPNO8%0AZqNv2OxFnK4qHp5m7PQTro1TnA9xktNlRaIV37k5IjKKZWm5NgqNBauqYbGq6XY0wkn6iQYhGCWG%0Ag0nGbFUySA3jNCaS8GBWYLTgg5Ocbiy50u+gpORkXjBb1aExYtui4mCWU9tgVZa1pRtreolu2ZOa%0Ad48WDFKD0pJXtzr0E83+ODRgxEFeWrqJ4Wt7A/qdkFjcSwxlbVFK8HvXN/g///KIP71zSlbW3J8U%0AbPUjrm12uDZOMVpyfdghSTSrsgk9ni5Vq2DoebSo2EVctLX4zrURJ1mFtY6zrObb10ZoKTma5fz0%0A3orEhHO03vGzgxmL1gLtJ+bCNWe9J68bVqV9TJwxkvhSZfZPohw+rjD/VTUp/KywjnN9OqwV05cU%0AlxeuaxMU90bPX7hPuwEPWhdNGhnkCG4fL5llDWdZxQjDuBOxzGt0NyKWkjpW7KrQAr22DtEqxNo5%0A6tryaF5iraAbK+ZFQ92cCxtJpBTWAF7inGOWVZzMa2Kl6ZmgCL9xtU8/jbg3zfjuzY1QWw1YlY5X%0At4IC66YGIwWR1iBDnynrQ4WJnWHCII0oGkdtA0Px/3nnEZMiNDZ84+qQYWJYVjV5XXO8KIiMRraJ%0AN3dOlnx9f0RlHU3jkFKy0TPUjWPcMcwKi1EhYfjqMCavHbujFIng5maH945XzIqa2jm+sdMnMTrE%0A/Bxsd2KEClRqLQTToqSoLL3o/2fvzWJsy9L8rt9aa8/7jDHHnTOzsqau6q5ulxrTAhow8osfMDJC%0Ali0kMMhgJHgwPPAAyLRl+YHhAQkLWjIgAS1AYJCRAQskwG26Bd2ucnVlVaVzvmPMZ9zzXgMP60Tk%0AzZs3h1t1MyurfL+XiDPsFTvO2Xt9a33ffwjZGVhC6UnGWMcwjTgqGnaJURtEZ2cMbe9YND0C3/ep%0Ae00UKs6KjlvbGbe33nfrjSPFS7sDemOIA0kaBwgBwzjivCgJpPeSGsUBD+YVd7ZyBGwWA5Jsgwad%0AVz3fupF/SFH904IWtLUbSoIHVTxr/+qnLfHzos/148eLxPQzHj9JmeDxG/dSiujS8fPj4lLaKFRe%0A+SCNA25uZSDg2iThZNWxqnqWTccf2d3npGgxxhIHitNVA0IinCCfKk4WLVWnqXtNnig67bXvtgYh%0A52tLoy3aWLbygEkeUHWGLFRUbcfR0nG0bMgjxVvnFZO0ozeOg11PCnUC2s4j4qQQFHXPqul583TF%0AutUcjGJ2hwl5HDBb92znMUhJqBSPljXp5vdQwvGqZpBG3NrK2MpCOuMYJA1Hi5Le+M+SzWf361/Z%0AY173CCGYFz3OwSBSVK1md5gQB4rtPObRvMHhIda//uouWRJgjYeol61GCME3N6odl3ydZd0RqYCX%0A9wYIHELBrGh5eFHzrZuJd7FtNHc7zS/fnLJuev7g/pJZ0WxcXTPWjWYQK7aHCcu652hRc3vbJxev%0AVOGt5W9Nck+2FYaLwtC0BoHj5nZG1xuO1g1t75PH/tj7RVW98XwmKdjOI+JIcSv+eIDEk9fz8bLx%0AC5C6975Oq4avH45YNfqZ+1c/TYmfF32uHz+eOTEJIb4J/EvAK8Cfcc4dCSH+OHDXOffd532CL+Kj%0A43mUCaQUV6Zun2acpjc8WtTcn9Wsm97LCSmvhbc3TFg1Pbe2JecryZcPBlybZByvKv7m90/RFqKN%0AIrh2jrtnNS/v59StJY801jr2pgknova9lqHwhNBQMEhCsjDEOsskVjS95fikYJp6kIV1jtN1Qx6H%0AjGIFG0KwUp7wuTeM+b33SopWM80iokBiDDTaksVwMImRQlI1hjTyuy2hJLEz7I1SikaTKMGs7Bgn%0AAflGsmlRdtRdy6rWxGGNc35CurMz2KilO26ME5yERClaa8jigNNVR6Del4sqOuNJ0QEcBt5a/aLs%0AuCi79z2RkASXZFgF9y4ayqbnZNlyazthVnZ8+XDERdHSWUfbnXNRduwNI1aNJzafvjPnzl6O2XCk%0AD8Yp9y4q1k1PtLGvv0wei1bzh1/Z5rv3FkCFxvFrr+wQIDivvNfWIAmIQ8nZuvWAkyS4MkQ09n2d%0AvI8CSDx5rRnnNryx/kpVYlm1vPZgyUt7OWngF0OPFjWCn07/6tPGF6nP9bMWz5SYhBB/FPjrwP8K%0A/ONAunnpFeCfA/748zy5F/HR8TzKBNZ6y4VHC29F/uQ4wIdWupd/M4kkde8n6u2BV9q+P6uupH3y%0AWDHJY7S1vH1aMUojqtYDFlZ1z7dv5bx2tOTNY8sgjTgcpzxc1mAt+5OEr18bUmlL2WgeLmoORjGL%0AxvCjR0tAcns7w9qCdacx1jLNY9rem/995+6cae4le75xwyPTwo3VunEjQglvnpbUpicLI65PM3YH%0AEaGSzIqGRd2TRQGjOCAMIxZ1T9FoDicJX90fMkwDJlnEb795xsN5iXWwlcdoA6u643v3lnzjhvem%0AGsSKi7qnaHrePvf9pSQI2MpC4tDzqwLlCcZlp7kouqe6vl56IhnnuDZNuHdRYI0FIfjFm2OGSYhz%0Ajh89WtH1hmEeUtQ975yXfGk3g80uo+stgYKztVc+9yXdmJ1BTKrUFUrxcrV/bZqxlUbMm47zsmV/%0AkDAve9JIIjcOwYGU1F3P/ihhXnk7jqeV7T7NNauEh+Z3vb2SOlJK0hmD3EzogZIgfLn1izzpf1H6%0AXD+L8aw7pr8I/Hnn3F8RQqwfe/7/Av7153ZWL+IT4yctE1St5tHSy8qcrX2fIVDvj3M5ST6+slVy%0AYw0u/C7k1nbOrGhpesPvvnXBMFVkoXeKvTtruT7xq/G3TtYM04CDSUqoBCfLmt9+64zjRYtUgpvT%0AjEcbsdCjdcskCXjYO/ZHMcNxRNkaRklEFFiWo5izUlNrPzEN4hCBYF1r2r5n7iAUkrJreGVfeqme%0AJLyCtxvjKDrDqu4p6p5hFvHSbk4WKurO8pVrY86LBpzgaFFhrGCcCH7x+oSDcczeKOa795fsDCKu%0ATVMu1gOO1xXWWYreEEpo+p4/eDjnG4dj3jmv2B9F1Bt1hUXVczBMOCsbDkc+MWhjEcDx0u8CAiWR%0AAi6qjjDwJbzTdcveMKLoDM7C/iTly4cj6t6gjePBrMJJQdsZql4T9Yrtid/NvnNWMUpD0tYrcYyT%0AlNN1x1tnBdp4Ffi75yXLxvsuTdKYvWGMFIJ11Xn1C2dJVMCt7Zyv7CvuzSviUGId3L0o6Y0jUJKD%0AUfJUe4unXbNSCroNQCOW7z93bZJyvGpY1d6yfieLODbtlQGiNpZAyqty3hdp0n+yTPnT7nP9rMaz%0AJqZfAP6Xpzw/A7Z+8tN5EZ82fpIyQdXqK1XoSxHR42XNrW2vWA14+PATu6gbk9T/TWtxzlF3PetG%0As6w7irrHCce81GibsD+OOCs6JI4wkAw3XKu667k/K9kZJnz5cMjrR2u+c2/GTh7ztcMx2lqO1w0C%0AAdZxOPWTzWnRMc4CZpWmbHoGUcA4jZDS0WtLLzzcPVSSrWFM0xnKxnCybLiznRMqSRpKfvBoydvH%0AnuR6ZysjiwPePSvYyiJ6C5Ms5PbWAOdgmkYEge8TbQ8jTpYN37m35HRZ8dLukM5oztcNZWtYFB0I%0AQRM7JlnLzjDivOyZZl6E9mRVM6t6Lopu0xeTHryxrEnjgFhJvnd/SaD89xoHkrrzorQOR90bVo1f%0AEIyyiLzoyAKFddD1Hcu65/okputhO4tZN5pZ0eJwOOFdcrM44KWdnDRSvLSdsT9O+N79BUp6K/M0%0AVNyf1UyvR5yuWwaR4v++O0M4iCLJK9s5F2XH9Yl3kT1ZNTyY10SB8ERk4HjlP++nTcBio1HYaY/q%0AO17WdNp/Z4cbV1qALA74lVtTHi1rxMb08RvXxyyqnrLVHygB3togAr8Ik/5HlSlfWFk8ezxrYpoD%0A14H3nnj+V4AHz+OEXsSni48rE3xSc/nRov6AKnSvJE1vWdc9SgpvNVD1V/Iyl3YEnbWMkoAfHq2o%0AO8OsapHAg1lFZQy2EiC9w6s2lpdfHbA1SGi044dHa88PihR39obkkefCHI69LXmrDa8fLflDL+94%0AK4mLkpNlS9nlXrfOQRYG3NnJOS86klBgrOXaNOfbt6ccLStOVw1V74EZgRSw6XU0veHhouadszVd%0A54Vvw0Aw38DSDY6y0aQb+480kDyYN+wOPfk4GElee7DgrPDOscbirTm6nrOqIVYBDkfTawIlOF7V%0AxLHivbOCl/cGVH3P+bpjUfrdZRMI8iTlbFVyXnoF97ON5fwoiWiN4c2T1WPfJ4gNRD/duMjuDjw/%0A6fo44fW65yv7QyaDmIw+GsQAACAASURBVK8eSn7nrQv63qKNY5LHTBKvVziIQypt6LXjpd0c5xxi%0As5jR2jFIAuZVhwN6bThuOnaHEaONduK86dFF58VbA8VWHl3pEs42brlt7yWrhhvB18u43KG32hOV%0AO23JY3VlYfFkSS+LA17eGXwAmDOIgg/5O31RJv0XCLznG8+amH4L+PeEEP8MvncaCCF+Hfj3gf/8%0AeZ/ci/j4eFqZ4JOay72xaGsJ1Pu7LYDDccI4C3njuEBby6zs+NrBkO1hwrrqeLSB754VHXuDiChU%0A9Drl996bk8WKUexN3LR13NpKeGknZ9UYxpkljwJe2k7RG17So2VLoOD+rN+QMgXbg5hV1fH2yRqc%0ARUiYlS2vHWlvnHdzwqrRHEwS7uzm7A9iHHC8bEHAziCh6i3nRcms6hlGAVLBKzs550WLc77b/3BZ%0As6p74jDGOM17C80/+KXtjayP5eFFSRZInLUcL1tWjZflmZUdoyxkWfcEUnC2bKg6jXT+M64aycNF%0AgxIKJTalrECyrjvePilYd4Z6Y8lxsmq5e1GilGQ3C1nsjCiajutbmScpN5pZ1fO1ayN2BzFJqDgv%0AGuZlz6r2icNtdh+n69bLUYVeKkomAbe3cyZ5QN1ZVrVH4N3azgmEoOw0cah84sb3c4xzxBshXSUF%0ATau9lp9zVJ1FCUmeBJwuW7YH3olXALOy87vZVUMcKJTyi6LzdUseBVcT8uM79ChQ7AxCTlYtN7ey%0Aq+vvaWXojwLmhOGnV0b5vOIFAu/5xrMmpn8L+C+Au3iu5A83P38L+EvP9cxexKeKJ/lFH7dqu0TU%0Ana07nHN0yiIRWAcHw4Q/eLQkDSVJFBEHgh8dr3nVeufU7TxiXvVUrebvVR27gxgEZBvbBJxjZxAS%0AhQE3pgk7o4RYSd4+Lzhfd2RRwFf2BoyTkEFac7pqKZo1Ugi+fXvKRd1Ta8ujRcnpusNaxyBWJGGK%0AEoKjRcPJwpd+bu9mXBt5z5/dIVe2CEmg+NL+gLIzOOv5SdM84vXjNWEgePu8YJpGSClZNR3WQJ56%0AhYf7s5paay5WXgXjvVnFK7sDbmxlVG3Hm6cFu+OEYRoyW/tdwyBWpLFi3fQEUrE7jonDgGGi6I1D%0ACce75yVZGFB3hiyQnJYNq8pDySdpxKw2pKsaJwVaG4pWMkkDrk8SBlHA8apBAtp6pQ3rHPOiJwgE%0ADsm61VgH4zSkt46m1QSBH3snl8htuD9reONkxaNlw81pttntGMZJyJ2djLN1u0lChoNxzGtHa7bz%0AgFmt0drw+rr2or0b6ajjVYMUHuCyP0o4WjQI4UvJh5MUs9mxS8TVDl0CWRTgnGPdmk9Vhv5Z2oW8%0AQOA933imxOSc64E/LYT4d4BfBiTwXefcm5/Fyb2IZ4uPW7Vh4XjZEG+4LMfLmqa3XBvHXnng0nNn%0Ao/wwSmNqbbHWe/KMs4im9zba21nkIc6NdxsdpIo4SDkrOhKl2BsmjJOAi7Lnpe2cJAgIJSzKjmXV%0AobXjxjRhGO9yVnYIB5VxvLyT8+bJGm18D2KUZawar683q4Q3XHeGt04dxsGv3J4SCEkUSK80ECnC%0AIOSrm8b9our4e8drllVHoLwdxKLuSSLJ/njIJFUEUnG8rMlDyXlpaXrD/VlFEkgeLGoWdc80i9jK%0AQ0ZJwCyQOGcYZ6EXMpWSRd2xKHts71CRoOottzOFxPsHLZuek3VH02uazif3MJDEGzv7i7Jjb5Rw%0AvmoJQ8MoHvCrL23TaMvDs5Jr08TveKSHz08HEZEU/PB4teH2WNatYV42tL3hld0hCC8R9WDe8PXD%0AAW+elVyfZBgL66bjomj52sGQSHmr+rY3HIwFJ+sWKRyDNGLdGArtmKYR4zzkZOn7jpcE2oui45Xt%0AATemKWKjImGdwzmuJmTjHK0xXFQd87onVJIogL1BgnF8oGf0SWCJL/Iu5AUC7/nGj7Unds697Zz7%0A751z/92Pk5SEEK8KIRohxH/12HN/SghxVwhRCiH+JyHE1mOvbQkh/sfNa3eFEH/qifE+k2N/1uLx%0AVRvwgVXb+ze5JAkVN7Y8RPrG1AMAHveDAmg6TYgkjQKSSF0hoTzhUlB3mrOiZRAHaC0QUnFnO+cX%0Ab43ZG3mB1kGimFd+vJN1x7sX3ilVBoJVqzkter60N2B7GBMHUHWWYRIySWMkvuxUt5rGeKSZNoa9%0AYco4C1nVPXfPKx7OK07XLSerBhxo7Qg2igfzoidUgpvbOU7Ag7lf+RsL989LXj8qrqSDDI5Yef7R%0A9jCmt97qftX0zAqfxAdxwOE4JYm8qvhWGnEwjnAWBJY0VexveF13ZzUGg3OC3UHMTh4SSVAI9sYx%0Aoyyht4bTZUPR9WwNI27v5CgFw1iSx95DancYc3vqk1JnLCerltN1ww+PV8BG4skKZkVFvCHi9tYx%0Ar3q2spCtPNqs4B1KCd4+K1jXhmXd82BR88ZJwaLuuXtRc1G05HFAGgWcLBuCQLKdR+yNU17ZHbI3%0AjDeeXRqxIdAK5XdJIDa2IO4DE7JwMC97tjIPx687zUXRc2sr5852zvVJyuE4IXqKueDHXc9fxLgs%0Ard/cyri1lb2QHvoJ4ll5TP/Rx73unPvXPuVQ/zHwe4+N+wvAfwr8MeA7wG8CfwX4k4+9vwP2gW8B%0Af0MI8T3n3A8+42O/MPFpFB4+dtVmubrJtXU8WlQ0vVdjuL65iT7kB3VjzGpj/z2ve5qNcOrXDoZI%0AKbg3r9gexuwMY86WLUWnuTHN2B0mhFLw3fs1aSgZxAE4y7rpkQpCKUiiEKMds7JnfxBzY5pTtUv6%0AGmQgGOcRzlqEgCSQhNI7p9a9YRLFZLFkXrUEgWCchggpNlwXybrpARhngd/1GctOFpKEAilDtpVA%0AkFJ3PcYZb5QnBGdFxyB0SOGQOM6LFmkFkYzYG3lPqjiU/OpL2/TGcbKseeu0ZWcYMyt8eXRZa37t%0A1R2OFzUSQRpLHILeOsIg4M6e966aFx3LqkdICARclC0CWLea7z9a8+ZZxR9+eYvtQcSDRYVzcLpq%0A2Mpjbk4zflAvqbXhomx5OKuYFy3DPOL2Vk7RaPI44LzoMMZxb1ZyuqhYtYYwkN511lruz2uuTxIi%0AKQmVYNkY9gLFOA05XbXoXhNIxfWJL6cmG1Lx5XXkEO+rRHwEJNoJrhQhlBKM04BBHBBHis58PLH7%0A8eu56XqceHYjws87vihgjM8qPi9B2mftMX3zicch8NXNON/5NAMIIf4ksAB+B/jS5uk/DfzPzrm/%0AtXnPvw38SAgxBCzwJ4BvOOcK4G8LIf468M8C/+Zndaxz7nGe1k81nkXh4aN4E5c3+aNFzbtnBetG%0AszOMOCu8U+mre8On+kE9bgY3TkK+djjibN1yb1ZdCaUGUnJtmm5QcYa/e2/ORel3G9Y5xkmEUl5O%0A5/i9ilEcsjWIOZyk5LHC4Lg+SviDB0vubGVclD1127MoO756MGQ6iJiXHmpdGMPuOKZqDcWG5zJb%0A9+yNEnpt+fL+gN5YFkVP0fWcFQ3zUiOFZVFpXtoZoDYQ+R89rFkdl0QCFnWDNZazriaWggfLhr1R%0AzNdvjqhaw4NZzfYgZpoFCKnAWmZFR68Nq8bROgfa4oBHi5q69clhVXlFi4NxwirqCYUgjvyOqDst%0AmCQKqxQSwfmqQSlFIEEKx+nK25CcLFu0s8yKnkkWkSUBh9OUd07WpKHia9eHvH0kWLea83XtPbRi%0An4hXjebt04Ky8Z/F/jhlK494ZXfAj47XOCeQyvcZm07Tm5DzsqXThld2c4Zp5D2YHHzj+piTZcPp%0AugVgbxTTGUsiPxoSrYQgjYIPKUIIx0f2j+B9YncSKvaGMY8WXqn8dN1ysOEHvYjPNz5PQdpn7TH9%0AY08+J4RIgL8K/PYnHS+EGAG/AfwR4F947KVfwCeqy7/zthCiA76MTy7GOffGY+//HvDrn/Gxf+eT%0A/p/PI36cBvBHTRJJqDgcJdy9KLm9nRFulJ9PVy13tnNiqT7k4/RkogNv031nOycKFPOy4/68YhAq%0ALoqWVdtTNoZpFrIo242CuaRoNG+crqlqz/fZHsT8Ay9vgZBcGycAXJ8mOAs3pyl3ZzXTNKDoDCdH%0AayIpvDBsZ+i0R4oFSrGsNWMhcM4RBoJV2xP0BiXhZN3w5kkBzpHGAYny0HYpoOwN686ghCUaRLje%0AW6YbY+kDRRxIBIK7G/DCJItIQ3jrpGBnmKCUYFZ1nKwa9kcJr+7lvHW65nxdUzcdX9qfcFH2DNOA%0At08rbk4jKiUZxd4k8N3zknEesT9IuKgazhYVVgq+eX0LISCPA45XNZ31kHAVSNKgZlF5YEiqvAzQ%0AutOkgfLlu9qXV2/v+Im/6jVHi5o8VmSRAiEYxQGv7OYo4QnNsRLcvSg9/L/srkpukzSg03BzkhFH%0A6uq7n5cdN7fSq37Sp7kWL3c9jytCOMFT+0dPErsvSbRppK5ABV9UAMTPc3zeQJSfWMTVOdcIIf4S%0A8DeB/+QT3v4Xgb/qnLsvPlgnHgDLJ967BIaA+ZjXPstjPxBCiD8L/FmAW7duPfnyZxbPuwEspU8U%0A4hnq9I8nut74XUGehNxU3g/p7qxiXfce2VX2VL1h3fZ02pHFit4YHs4ryqpjOoh9MpuVtJ3mj/7C%0AAUkUcLyoaXtHt1H2PlpWdK3l4arhbN3SW8tuFvCH7mxzMPQ7qEkWohQIIThe1AzTkJNFQ9nqTUIo%0A2d+g25r+0onVc27qVrM/jJiVGme8NJPFUWnLOJAoIbHWUbaaOJBIC8YFzKqOVasZRoo4DBhnIefr%0AjrJ3BFJQNRptHFY4vrw35KJo2R2FgKDVhrtlR6wkWaRIowCwCCFRAVjjqDpNFgce0XdWsig75kXP%0AnZ2MURZwvGgp6p55rfnK4ZD3LmrWVcey6T3MPRTo3vBoVdMbzfGqJYsDRol3/l21hmESMIgjbu1k%0A/O7bF1jnSEPFnZ2MVae5OU2Jg4Cq0xyvGl7eHVy5GTs8ug5AIj7VtXi5uOk3vaJw0096EsUm8GaV%0Aj8tj/TQ08V74J304Pm8gyvNSF9/FT/IfGUKIbwH/BB7N92QUwOiJ50bAGr/r+ajXPstjPxDOud/E%0A96D49re/7Z7yP3wm8bxhqJeCpou6ozNewWFvGF9NFs9yPpHygInr05RACt48WVNsJvKiNZS94do0%0AY5gqHs1r5nVHZ0EIR2u8qeDdeU3vvLTQ1iDkZKFZVh2jKORuUfDe+ZpQSZSUNNrx+vGa3UFMY2E7%0AU1SdJZCWZa0pmp7OOPI45GjReJ6NgGCSUfeeo3M4STmYpJyuW7bymIOJZlX7G+zhvKbV3ldpf5zS%0AOUOifNM9CQKQkt08ojMQh5L9LEbiCERP02t2hzFzIbD4Jv/JquZs1fJwXhMqSSA3E51wTPOIWHqS%0Ab91bhrHiq9dylqUmHQhee7TmYBgTh5KH85K/d7Li+lbKrbGXdSrbnqIxNJ3h4cIvDNJQMc49YjJS%0Aktb6Hc6q8f9jEkr2hzGH45RpGnNvUXk9vjikaDp+sCFOl62HkgeBYJgENNoQSX/t6Y2yfLTZbX/a%0Aa/Fp/aQn+6E7w5izdXvFbfppaOK98E96enzecPhnBT/8+SefAg7xvZqnSRU9Hv8ocAe4t1mtDwAl%0AhPg68L8Bv/TY33kZiIE38MklEEK8+hgC8JeAH2x+/8FndOwXIp43DFVKwe2dnHAhry6ya5OnN5Sf%0AtnJ8/Hw6rdEWbm/nnK4aRqnXhJsXG+kY6VA4RkkIOELl5WO0tih8AkkCwRsnBZMsYFZ2GykeRxwp%0AztYtCq8bp4Sgs5BECqEkylk664gDwelKM4h98qo677rqnGOah0jh0WKLqkMgmFcdZ+uG86KnmRpm%0ARct2HjNJlJfZKTq0tpTCa9pJ6ZNQ1RtUL9gZZ5yvKxZVR5aE3N4d8O5JQdFZVpV3jFVSMi9bjpYN%0AwjkGScgkC3lwUZElAcM0ZJwqHswaALYGEd+4NmI7j3A70PeWZmp5eXfIo0VNb1rSQCGc442TNd+9%0AOwchuLGVc2c3o2p7xmlAFoWcFy2LsieLJdvDmDRWCCG9aWEkWbWG7z1YcDhKvT17oKh7zXsXNZ02%0AnK5aslCyFrAfJbx+vEY4ONsoOwgBAsHhOCG9BEN8wrX4cWWgJ8vEF6L7wOT3eWri/Szxpj7v+Lzh%0A8M+6Y/pXn3hsgTO86sNf/oRjfxP4bx57/G/gE9WfA/aA3xVC/MN4EMVvAH/tEoAghPhrwG8IIf5F%0APLLunwR+bTPOf/1ZHftFiectBJmEHtr9ceN93Mrx8dJMoCTRRoD1+/fnLIqe/VHMrZ0pbWcpOk8A%0AvbmdU3eGe7MKYw3bWcThJKU1kIUSLOzmEWVniUNHWbfUvZcLEgby2JsG5pFkFIfs7yVeSgeHEI51%0AYzial6xagzaG3YHnUgVKsTuMCKSj7y3zsudHRwUCXzobJgEXRYMQvoexlXnBVycc86JllCfkScBW%0AKGi1ZVm3lK2h15ajRcHtnSGTYYQMvGRQEioeLLxKurGCW9sZtTa8e176xNv2nqOVBCSxIotCtvOI%0Apre8ebbmSztD9iYJ9lLcVQjiUCLxSeR01dFuPKvmlVe9mGQRcZRyuqp576IikA4nEm7HIXuDjK08%0A5GjVECnBIA5ZNYZFufK9vjzkZN1RdZpRGrOTx5SdpWh76tYwzBQXZUfReLml/VFy5aZ7Y5ISBJ+8%0A0/64MlCo5AdKQZcAnbLVV4umxzXxnsU37FnjZ4k39dOIz1OQ9lnBDy/9uH/IOVcB1eVjIUQBNM65%0AM+BMCPEv4xPFNvB/AP/8Y4f/K8B/BpwCF8Cfc879YDPuDz7DY78w8bxhqB833uMrRykl3UYx4nFx%0ATrkR/rw2Sa/UJO7sDhhkHYGAu+clo9Rrzd2cZqRKsix7ssibBZad5XRZo4TDOUkXWISUZKFEasO7%0AhX9voBKqtqfVllGiOBinXFQ92jmuTVOssTxcNOjeMK81x4uadaMZRwFfOdwmCTacoGHE+arl/qxh%0AnEYgvJhoY7z3UawcN7Yy8kRxvmh5d+YVuYV0dNpyWnU4a2l6y8E4oTeO41XFvfOCLA55aWfAg1nF%0ARdlRtT2v7A5RQjBIFd3akESSgQ5JFGylAZM0QEnF4SThBw8WzJqeVAqyMOB03TFMFG8vah5cVBSd%0A5tZWxvm6RQgYpRHaGqSUDBPJII4QCHQW8Su3t+h6Q6M1J8uGnVFEJBVJKEmUYHcYUncaYx2Ho4RZ%0A0XG+rslCxa2tlFY7ylnB7jD2it9Scl60GxdbX85RSsImQXyaeNYykHji5+XOvdeW03X7iWW2H7dH%0A9EK94ZPj84LD/9QcbJ1zf+GJx7+FlzZ62ntnfIzX02d17M9bfNob9nLlqC2cr5qPFeeMNj2rThvy%0AMEOdr3nnrMQ5WLeWSSp466zAOcubx2uGaYjDl+Qs8MOjFXGgSCPJziAlC2KiQDFMFON0RNsZVl1P%0AHii+fn3EtemAqtO8cbJmXXcbn6eOB7OGSR5xYzunrDtUGJDGkqIxREpyf9GA9bupPJYcrWq20oi6%0A1aShYpgEGOuINrpwO4OQQRqiNdyblXTasj+ImWSKVWu4KFr0Rii10Y4sCjgYp3RaU0UBe6OEnWHC%0AvYsS7Rw3JxmjaxGBFMyKlrfPa7bykN9/d8a66YlDCUJysqgxm+/KWsdXD4cs6o43jtZUneXmdsbh%0AKKXsNXWnKbuQL+8Pma1bZgiGacBwnNBZQ9laXtrOaHvDD46WrBrNvXnD9WnCwTij7g23t3OCQLGV%0ABaw772elLezkiacUDEJOlpauN8ThpbKDJ2p/2gn705aBLhdE0Yam8LgPlbXuQx5VTyuz/SQ9ohfq%0ADV+c+MTE9Emk2sfjGQi2L+Jzjme5YS8nnONlvSm1gJJ8SJzzckxtre+n4Lk3s6JlOgiRwjIrHdOB%0A42zZszOM2BknzArJuu7pLARSoQ1YK1k22icsayk7y3Ye4hCMA0kaKl7aGzFMQn501BIIiVTervxo%0A6UtNWaSIlCIOAoaxt2/fySIabXDW8mjZcrZusMbRNoYlGm01h1sTmtainWNW9RuhW8di4/vUG0vg%0AHDvjkLvnLTjH6bpGG0cWKm5uhxzNvRtvEoUcjANWjWaaO7YGEYeThCxStNpxtKh5/eGKvVFEkEcU%0ArecXTeKQJLGs6p7r2ylJGHBetFysPYH3l+9scbrRtJvXHfujhHFi2RvE9J31nLNQUbSGt88L+tZy%0AME341q0J/+frpyjpFRtmZcO75wX/yKu7fGV/SBT6UidAqBwHo4Rr49QryztvYzFMQhBeaqhsDXvD%0A+CP7kh8Vn6YMdLkgkkLSb1B6p+vWw9MjhRQwr3vSOHhqme159Ihe+Cd9MeLT7JieJNV+VHxuSLWf%0A9XiecNTHxwKeOq7Wlgczb+z2uDX19UnqE88T5yA3cjNvnqy9wZ2A7TymaP2krayg0YaTVUMS+kQg%0AgONFjRZecWEQx2xlAX/7jTPuzaDrNdvDlF47pJRo63DGkUUSi2B/nBAqwasHQ0xvWNe9N84TkjiU%0ATIcxF0XHouqYlx2tNlysat45LyjqlnVn0EuDFAH7o4izomcwq/jy/oh52WCRJIHixjjhjZOCNJbE%0AAUQu5PWHq80KPcQ6we4gAASLsuV4VTOIQrZHMbpzWGd496ygNZY8CJkkIQGSyVCAk1wfZ8Sh4qJs%0AqTvNq/tDvnYw4m+9dcbRvGRZ92wNY+I44J2LkqozgCCOFfNSE0moao2NPYR9XnY4ITgcp3zzerJB%0ACHpCaxoqhmlIpw21dqzbjnfPK5QUTPKQV3aHnK9bTlctjYbdoeeLnRcNRaNZdz3aerj6svIozZuT%0AlGvTjEXVY3HsjxK28uhKMkhKcYXg7I19pmv4k8pASnhI+umq8cri2tAar04CXpm8663fTeI+VGZ7%0AXj2in3f1hp+F+MTE9DRS7Yv48eN5wlEfH6s3Fhze8fSxcZve8GBe8XDhdeJ2BjEAD+f1la/Ok+fQ%0A9IbzjfdQqCTbWcj5uuVo4Y+ZVT3WWOa15ls3JygpOFo2GxfUnk5b4rCiaDXnRcfNcUxnPdosSwJ2%0AsxhpHedVx8W6Q0hJIFuGaUAeKd5dNlysOxZtz+EoZZKGoCSruuPerEZbxyQNOFm1vH68YpxETOOA%0Aou1Aws3tKV/az1lXhrOyQQChdDjhWLWaQEGkFNfGKdq6K0uGNgnYzSI6bak7zem6pmo0kZIYayi1%0AZStLmKUdRavpraN2Dlu3SJng6MinKXmiGKc5wzTg27e3GKQh37o5YZIEvHdR8M5ZTdtZxmlAr/3u%0ALA4USmg6a2m0YW+ckgQB87LhvYuSQew5U4MkRDiHFXCybnnztGBRd1wUnf9c4pDDrYxICRZ1hxaW%0ARdWzbjr2BjFl7/+fou25WDcsKo1UgtuTnDs7OatGk5YdN6cZTvDUvs4nSQn9ROG89xSAkgLFhpoQ%0AKqZZyNGyoe4NgZQfKrO96BH9/MRPrcf092M8TzjqBwAKQnK6ahCCKxfaS8fZ42VDrDwAwFnH6bpB%0AG0uoBMMk/BB7//LYQAoORgkn65rfeWfNzjAmjxSvPVjRW7+SLlvN3703Z38c8+7Ziqo1XJQ9ZdMh%0ApCBRgmmqmOQxZdNzsm74xmjE4Tjjl18a8/+8cUG6cfhc1z3LyvHdu3Pa3nFnb8Co6qhqzUXZIoUC%0A4yjant08IQokZe0h4MM0RElB0WvGacAv3RgzzRMeuoq3TtdMM+/IOi9a6s5S9Y6i71nVXmC26yxF%0AoBn2hvvzEmcNx+ueRdV7QVkp/HF1z/40YxCHICSxEigci7JjN48x1nFRdMzWHd+8NSYOAs6KllD5%0AHsm9eU3RGgIJtTZUa0scCAYoQinZzmLCEJaVIQ0lL+8NKOuUk3XDdh6ybnou1h1fPRxSd5p3T9c0%0A2u8oIik4W9bkse/BFdbxcFbxy7cnfOPGiNeP17z2cEkaBQxj5Q37Fq0vczgHU0hDz1nqjb0y5Hu4%0Abj9wvR4tahx8gAT7vCDVxnm348trWErBouxojaW3DiUlv3Jr+pHW7S96RD8/8cyJSQjxZeCfBm4B%0A0eOvOef+zHM6r5/LeJ5w1MfH6o29uvmsdVfjdtZ6Vn8UsDuMOV01LIoWpSSv7A2vShaPn8PluGJT%0Az59XGofv93TG8HBRcmNrQBr5ndbrj5ZclB2zssdoh7V2Q4Y1NJ0j7i1Z3JNHAfuxV7+OA8Gs8Fpy%0A28OI00VLEnoF7LrR9IBxkv1RwjtNufGM2qgzGCjbDiFCit4wTEKUEl7h24GSCmO8B9DxuiWUklf2%0AcvI44O2TJUjBdhZyUnScVw29sYzTEG0dF1VHUfUME4GxjlBKemvJwwgnII4CXtkdkEUBP3g0p2oM%0A53VPHAUICfuTmK53rNue02VNuuO5WPdnFWXrLeEv1i2n645Qeci4FGAdSCw7I0+o/dJeQBwFpIHk%0AuDPsDmMsbI5vWE4Smt5xvG5oOosFDocJURgQYLl3XtH2mqZ3nK07RmnAr94Z8/2HS+9i23poeJ4E%0ACARnhe+9HUwSrPUk7A8q0r9/vZatT+b5xt1YSkHXanpjPYrvJ4jLHc/lNayNd+y9MUk/5Fz7UfGi%0AR/TzEc9KsP1jwP8AfBf4Q3iF8FfwpNRP1Mr7+z2eZ6nh8bHU5mYWwk8Ul+NGUn7ANqA3FiG9T0+n%0ADUn4PntfuM3rzsN0T5YNO4OI86IBJ3jrrOT6JPEWBoMeIVJPRO0M4zwkDiSN67k3qwgl3jo7Coii%0AAOcsF+salORLeyPq3vKj4yWzVc+tnZSLuuO9s4LwkkcUKA6GKWkgmSaKSlt28pBlq0HAg0XF7a0B%0AgRReH6/qyULJwTRjlIR8/+GKG9OMPBBEMuT335szrzoa7QCLtAJtDEopjLUkccggDqh7P8HuD4co%0A2V2Rc+NAEkvJaIPcOxzFvHsaUqDZyUN6K3jt4ZrZusMIhzawKlvOS83LOxnLWlO2PdY6okDxpZ2c%0Ah3MvgltrizGO8iu6NgAAIABJREFUuq24sZ0zzSOcc6jOMitaxmlI0zvWdcf/9945cRCwaAw7g4Be%0AOwLl2MoTlPJ28etGs6p7xllEGDhOlg0/Oun5+sGAX7w+YTpIeON4QasNq0ZzY5SwDATLWrOqem5u%0A5xxeAhs2ivSdNlcCrKGSV0oM2jqOl968MVSSww3n6MeNj9rxfBqu1JPjvOgR/WzHs+6YfgP4d51z%0Af1kIscardD8C/kvgd5/3yf28xfMsNTw+lnWWaR6Bg7ozH7ihD8YJR4uaB/ManCOLA/re8gcPlnzt%0AYEgWb1QJFvVVz2CQBDyYe1HUURYSCC+Ouqg7ktDzkEZJyKrpubOT8+rBkHXT87+/tsAYQ6C8GGxn%0ALbuhBAQyUCgsF4W3x2i1Lxe9c7bm0aKlaDQ7w4TGOJzuuW80jU5xSjKb18yKlqrXSClY1j2Imp08%0AJg0VDxcNcRjwzWtjwihgXrQkoWBROXpnuX9RkUYSFQiKSlN3hlAJkkAQyohBqIiUIEBRKUkcKray%0AiKLzfKl13XPz+oQv7Q+5Nkl4MK+pe80wiQkUHM1qFkVLYwzSOLIkYJIoIgl/97051Ua+aRAram24%0AP6+w1tIag7OC3lo0luN1zcNlyY1xyjdvTVFCsao7wlByd1aAlOwMQ1ZNx5snNVt5hEOwKDo0jld3%0ABxgHde93Ube3c44WDW2jWaw7xoOY7z9c0PcGIQVGW14/WZOEkuk4ZHfkLTUuk4uUgkkW8tqDJa0x%0AxErxjRtjklDxaFFvpJY8iTiQ4rmU9F7seF4EPHti+grw325+74FsI+L6G8DfAP7D53lyP4/xPG+8%0Apyl/PzluEnoSbKsN61ajhCdxSgVCCq6NEh6tPtj3KhrN4SShbnt6bXnndM152fHlgyG/eGtC3Wri%0AUHAzTcnjyNuYpzHOGgAiIUizCKMtv3h9TBIHzIuG79xbclHMqHrDwTSl73rAMUgEjQ6wztEYx51p%0AzLLS3NnOeO3hklnVcbSsSSJJKBX7o5hQwSAJOZwkGOtQG3+om1s5eRQwrzvuXZS8cVKAEOwOI7Ig%0AoBaGstcMkwiB9yVaVj3TQYBSiskg5v6io2kbZkVPGkoOxwl5FLCqe9aN5mTdYIxla7hZDGyEZ/tO%0Ao7Wjt5b7QlD2FmscSklub/nvoG572s4QKOg0GGuoWu2FXHFIJWmd9X0UJG/NW3YGIbOiZRAEnK46%0AFDAvNdt5xCRPwEEaCfYnCbN1S6CgabwLcJ4E3ApyrICjeYNz8NVrI3CCZduRRYqvHY65uZ1Rtob7%0As5JbWznxJjmdrBqkhERIrPM9pq8cjLg+SdHGGzteXmvPSyXhxY7nRTxrYloDyeb3I7yf0mubcabP%0A8bx+ruN53nhPjvW0cb2AqKRqNJ11HnLrHFuZQ/PBPsKlivT2IOL335uxrnu088RNEDjreLhsmXaS%0A1ghe2vbosGXVEkSKlyYZUimMNcxaTWccq1XLyaplfxR7GLKz3DtfIZ3gtGiIg4D9oYeL152m6hRS%0AeH+h03WHtv68lIDWGLRxVJ3houxotKTsepIgwGgo257TdcskVdy7qGlaTZ4FOG1ptAUs27nXs2v6%0A/ipxtNoRWg8KUVhMoEgCbzwYh4qy0bzbGyLlvYB2hgkXZYdzhqruUBtNvbrraCpNGgj6OGCUKpa1%0A4dGype01s6Jm1WjyOMQ4gRSgrSNUlmXte4XCSYqmJ1KKddPTac2y6YkVTPKAtu9JQsEwjRklIWfL%0AhovSsCw1ozwiVIp52fBoXjJJQ6Z55FU0pOC86rBOkMcK7UKmecid3RwHvHde8c55waNlw7VJysEo%0A4XTVEgfeRLDrLcerJdcmKcMkJNpYX0jEM5WlX6h3v4hPimdNTP8v8A8BP8TvkP4DIcQvAf8UL0p5%0AX9iQG4Td9x4sNu6xAXksmVc9ryKu+gidthvUHvTaoLXhxjQnUoqjZcPRzMPBFbDuBONEce+iIosV%0AxjpuTQdUrVckyGPFK7vean1ZGVZVh3UQSI0CjlctB6OUPI4ZpwGLRjNBkIUhzkHdG/7OuxdUnaXs%0AOkKlKBpfyis6w61BRG8Mx4sOpRRSCeZFw/HbBb1Q3N6KCSREoWS26mlSe2U7PpRgnUUKicaitSWJ%0AHGWvsR102tEajREQScf5umN34EB463RtIAoVgRIM4pg8qVlUPfOiv3KrXXUWWbSM8gHjXDAvOi7W%0ADfOy29jbO9JA0lvDIFLMG8NWpsiiCIvjO+/O2R5EbA9jFPDqjuSdi4I0jIhUzHbu+4rGOHZHMUHd%0AM0wjtDEM4pB8x6sjOCHorSFPvLmiwCtPLCtJ0bYUTUTXW3pjqTvL3jghDaXnTzmHsZaLyhIrSRJJ%0AOiM4WXvS7Y9Tln6h3v0iPk08a2L687xvb/EX8L5FfwKvxv2k8viL+AJFHCm+djBk1eorvlMWKoTy%0AfYTvP1hytKyJlOTr10YoCUVn2Mb3pbYHEWfrmvWiZpL5CTMJFQ/nNRPrrbizSDGKFctGE4SS/XFC%0ArAIGiWPVaWIBCOiMwQrBVhaQRI5pHjPsDNeHEYvO4KwjjwPeOVtSd46qN4wzr28XhYLeeKRa2fZM%0As4BH85bjZU2jLXXd0llomhaHZGsQIhUMIomUimGsWFTaS+woiXaWMBA8WtTEUlL25soELw0E2knW%0AdUevNbd3R1gc1kLRWspWUzceJNH33s9JOkesYJoqRlnEfNUw7wxWG3onGGchSO9R1WrH3ihkmkZM%0AG0Mah0gB6QahiJCkkSQNQ1Ztjwok1sI4kgyzmOOixTjLsu55eTdnZxBTtNoTqOclaazAOUIVoI0j%0ACSXNUqO1oXaG7YF3EH7ntGTZdry8PWArj1g1hlHqS6vDWHn7kNg/3hslqA1681nL0i/Uu1/Ep41n%0AFXF957HfK7wy+It4xnhSreHSQO0KorvhcDyuyvBRCg9PO75pNbUx5GFAvukBKCHI4pA0VljjkEqA%0AE2htOVnWjGOJHoYMopB53bE3jNkbhpyuPT/q0aJGCq9o3RvLomoZJgHrxnBt4qHHbW94b14zCCVh%0AIBkmIWfrhlXdkSrJm6drwFG1Bqcd784btvOEda2ZDAL2txKWxyWDNOKN0xW9FWinGcaKVdPhDByM%0AEvJY8PrJiqbTSOeoOocUjqK29Bq0BacNRhnM0pEmCmMEeSRACPJEAZZF1aCtQzhJpy0u9TYZm2+J%0AzvpeXBxKtgcxX9lNebjwqhNV40m2CkiikDjWCOOlj5RULGpNHmkskiwMMNJhO4s2ArFJSkksqDtH%0ApjxKc5J4f6nDSYpzEEjHe2cVnSu5KHpiJVk1PetGYBcte6OI/5+9N421LU3vu37vsMY9nuGeO9et%0A6u7qwUM8dQg2EiS2EcMHC4gQxCDACAIBIaGIQSCGfAAhCF/4gsAICMFfCBEhyEAQkSCJ7Ri71Xbc%0Ag7urq8tVdecz7XFN78iHd9+hqm9X1a2uqq5qn7+0dfbZa797r3P22utZz/P8n/9/VhcUWhIEjAvF%0AadMns0QTqPIMIRR1ntZpEemspyxyTG8REjad42CSg0qumufbgcMJtAM4F5nXGTYEIslD6tK4QMkn%0AOnnvtSwdQqR3HhfCc5n+XZT9Pl74qD6P56WL/xUSA+9XY4zmw9mlH2y8Xa1hsJ5V5xicx4dIiIHt%0A4Nmvc27s1dw6HAE8WeMCiNQ3si5gvE8ZgPdYF1l2A196fYH3nr1Rwc9+4TJffPGAMksK07/+6vnj%0AQPbpSyPuLVv+xisnVFmyN/jMpRG9DwQfeOXBliAihRRsekOdZ2RKcue8JwRHnikyrTn++kO0FMQI%0AUoCUSaLoa3cXHK8M03FG3weKXHJv0WGtp9Cp7HS67RlpQaFrztaGN89bCiXobdJ/6xoI0mMTr4I7%0A5w1lLhECdFbgjeFsGygLIIKUYE1i5ggHRemZFCWZhs6CUpFV42iNxQWJdclSXWuoMoUAJmVGYxzW%0AOQqpmNUZpZb0QVBkgs6lz0kiEEogRaTKwO1EuWKASMqoVCYJLnLeDKxNQISkO1hoQTUe7YgcilxL%0A7i87ThrDZnD88PUJvUt07aYNyepdCm7u15xtLT44ehd5/WRFnaeLglVdcOtwTAyRzgSkhLpU3Fm0%0A7I8yTraWS7OCQiTJpFfvb9ib5Ggh6YxHC8tvLzp+7OaMFw9G3JhXKCW5NM453hgqpXBV5Pre8zFJ%0AHx3z3gcerHskPBZifae+1EXZ7+OFj/LzeN5SXgf8RcAKIf4y8D/GGP/mB79bP5h4u1rDg1XHyWbg%0A+l7Fujc8WHYopbgyLTAhct4OqEX64uZaIqXkZJOYVTf3ax6uOx6uBm7uVax7y73zLV+9l9S667JA%0ACsFvfOuEw0nBp/bHvHq85YW9dLK5c97yxnmy7q4yRW8DByPNl99cJAmixnAwKigyxboxnGwMlyaK%0AaZkzWE9jk3GdJKam/+BZtpbWeA7Hhkxp2t5gIlya5Jz0hrPGMNhUCvPWMBGa6wc1ByPNpUmFVIJM%0AKr75cMW4SMOnOkIzJJmacZXumy4wrQTOml12CSJAELDtwZEO7FGe1vXOYr2kzgQ61ygJIYDWkUJr%0AtPNkUpJrECiUhit1ydlmwIfIorV0JpKfbvABzlvDuMwIWIbB0wyWzqQLg1mdJw+qAGeNZVJr1q0j%0AhMAog00HvQUpI/ujDB9gMxgmpebmQZ3M/TLJqveMtORglGNCSDR/lyw4lIDNkBxyjU8GjEeTkpdj%0A4Mokx9ias83Aq8drNifbXbCdMskzVo1lUsCk0EDER8FgHfMq4/KspNJmR2aIfOPhFus8daG5Nqu4%0ANi9RUj7WzXveY77KM64KuLfquQLPlBV61rpnlf0uMqmPFh91GfZ5S3m/KISogX8M+EXgrwsh7pNs%0AI37lkc/RBZ6Nt6s1QFK+TR+rQAhBDEm/zvgAUWCsR6snNgBCCITYle+iALHzxYkRGyLGR+Z1UgDP%0AM4mxkbazdD5lZFWdP9Ye2zaOwQauzCpePd5A1BgbKHNN3FpynczzilxR5prBe7JMUhYZILHe0xrP%0AorUouZvHCZ7zNlKowNY6lIjcW/ese4d1Nv2lAoyH3gXWrWFeSnwIbFuHUgIzwCY6pAAbU/ZTZeAD%0AZDKVnNgF6y5CXXiMg1IBBfS7XN54CESawTMpIcsETWdYtQODh0pKtJZMlErSPAKc9UgUzgWCEPTW%0Ag3AEH3j12DMb5azaZPa3bgaigN45gkv07M54jI3EGMi1pN3pCgbEzu4jIj0MBu6ctoyrjDKTGJ8y%0A5RAFvQMRAirC0awgSMG2t6w7w9nGMRvXOzLIQBAC75Mq+TceNpy1js9dnrDc9vQ+ctYMHI5LWuMR%0AQnB5mi42fEhafZ86GvHtk5YqkxRacWlWUhSSzgVyJWhtYFSmObZPF2MGG56LEv529YhxmXE1koZx%0Ad2K072Xd02U/Yz9Erb4LPBMftYnic0sS7XpLvwL8ihDiEvBPAP8y8G++n9f7w4S3qzVACkqpApR8%0AbqRSGOeJQuya/So5te5kh2JM9gOZkkmDJ6YfCEEmBfmOcl1mKcjkSlBXGYVIh083WIosiYfmWlDk%0ACusC8zqjGyzzOmOvzniwHli0A/ujAiEEVycFUqUy1khL3C7LyLREth2rAfAGH6DtA0Wt0QKEUJxv%0ABraDpTcwn2gG48mJGB+wznF30fJwM7DuDMvGgEp9IgE4DxIolEAQGULKhGSMrDpLDHAwztn2Jrnh%0AKhA5OAeZAAIY4zh3SUU7E5H9OmNpHN4FbEiad3tVjpKBlsDJusdGSa4ivQ0su4FcafbGGWELbW9o%0AhxTodabwPjAEGCy44BABBg+BQHAgNRgTKbIkP2Rd+sxChEKn8uzGp57V1WnJtMw47ywHByXF7uq0%0Ad4FL04J7i5gCUe8YFdAayETARyAGTtYD+3XOm+c9emeB/vLRDCmSwvu684yBiOAL16d87mjKWePo%0AjWPdW/rBsWoVP3I9RytFbwes9UnF3CRzwudRKnmW2olS8h2D0ndb90ih5IJA8dHjoxbIfd+BRAhR%0AAj8L/APAZ4HbH9RO/aDi7WoNB+OCcaFZdY5CK27sjwgxsBkc+3XOfl1wY68Gdj0mF5hXOQgYXGC/%0ATuuXraPMJDcPJkzqnC+9vmDTD+yNCn7m5SOuTCsebAemlebbJw2zSjMuNbdGNZ11fPnNJc57Xjtr%0AuTmvON1aXjoc88ZpsmXYHxf8yI0ZmZKcbpMI7MNlx7LznDUD9wZBby1VnlPg2Q6eGB0BQS4EdS4Z%0AFZKH6wEzOBoDZQ7jIkMqwaaPBGFoe8uyjeTZTmE6ghOwX8uUSVmPkjCqC2SMdM4klp91xB3LzwTA%0AW5wAb6EsYFznFFqy6Ry988zrnOvzMcRIMziOJgW1lpy2lmn+qN/iWTaW3fUBIQROVj1RDGQS9mqR%0A6NM2WYBv+oD1KUsbdp9330NGEpQMAdbJCZ0qT188Hzy1rtgGj/EBReDN856wlyR+jIPoLZveIhAo%0Aqbi+V6KEpB0MpxtJO1g2ASqXXG9fOBhjgmdaZ5gQmNflrvwX6T38zKdm7FclrXGcbA0S+OKtOb/2%0AyhnlTpn+2rzgeDvw+SsTPnVYs+gs3WZASsEfuTF/rgDwftVOvtu6KLiwP/8+4KMWyH1e8oMEfh74%0Ap0iusB74y8DPX/Sa3huepdbwXlh5303h4Vnr/6EfukprHUWmGOfZY2WHq/OavVFON3g+dThGa0lj%0AHONc8+uvnfLifs2laYWWkGnFH//sAVfnNXWmU/lnt29tb/kLf/sPKLOMG/sVInhePXEcjRX3Vg4J%0AnKwdsypFl3lZEFXKpHz0CCJKKzSRVWtRAm7s1yykoLU91kOZgVbp7zmc5tycj3iwbjltPC8f1myd%0AZzsYQoBJlUHvaE1AEKizJDfkdUi6bs4hoko9Jp0xKRRVpri5V9GYdBHw6smaTWcYfGTbDkQpUukw%0AS/2W7RDQErSKFErRO/jJm2N+6/Ul3iVyRuRJUAIoZApENsC0gq0BJXZZsoTWek42A+e9Y5Qp8kxx%0AMEqfyY15jXWByUgzOJiWSUF+2ztaY6iLnP1xEpd1zlMUkqNxTiYFvfFowa4nFVE6UdEPxppmCOQy%0AGTJ+7vKY6wc1e0POK7OGupBJCFdIjDO0fcrcr8+rNACtJcvWMn1K7eH9HPPfi2lfCPHC2uL7hI9S%0ALup5M6Z7wAz4P4Ff4oKd977wdort06rM3+0DeXpNCPEtj799fQQWvaNzyQ9pcJ7DnUlcmWmsT4oP%0AcmfToHeCnTf2xqx7S1FmLFvLtf0Rh+PyLa/dW8+bi5ZF5+gHT1kosiyjKnIGLxFCkalImQmU1vTO%0ActpaxqVmXOUMzqJUYNN7nBDJCE5JjreG4AKZgmEAWYCSkjrzbFrHeW7wTjItBcvec/e8pbfgfXJV%0ANS7S2vCYmZeCUMpk1n0gU4G6SI37B9axNQHrPVenJdYlive9dc/gEqtOE3FAVQiyXCJJwUcJyKRE%0AicibiwbrkzdQrj3dU98ERXKTEBJkTFbyffCUOsmJS5V6ZgGPwqO1plARG2G5Hrg8qiizwMnW8GDd%0Acbz2bPrIpUnOtCrojWM8yvnUYc269ylzGjxSOWZVznykmVY5LiSzwc9dndDZxAR99eGGFy+NcD4S%0AfGTZWeo8BWstk+rEzb2an7g55+6yY1bn6B3hoRneX3byftVOvkPZ5MLa4vuKj0ou6nkD038A/KUY%0A4/KdniSEuAHcizGG971nF3gm3o2y+TR7xgV4uB64s+i40Tuu7dWJsrvqU3tKwHawrHvLeWMwAaal%0AYlYnZlou5ePs7dFr31t2rAfH3iinmkl67zHWcTgU9MaSa2hNTKyvmMRSe+epg6TKFUrkLIcGsWuy%0AFEoSQ8C5RKLINWgNuUxK3pMyS7R452isZTt4jjeCwaSZJR/hwcqhdkSJXCY6to9p++BSkHA+KZ4T%0AAmWRBGU3veVkZchVxISIiClT6/tE/c6A/brAWI8NkboU1Llm1Rh0XlDIjIMJrJqBnU8jmsQK9EAX%0AIfOJQj84qDPJJFNsrcfHAFLQGs+6D5y3HXu14gqCGAWd92RGctYMydivt3QmcLwe+PTlCdNSM6kV%0AxytDmUkOJmPmhaJzsFfrJOQaPXvjYje/ptmvFa+eNICgGTwv7NfcWSTH2y9cnfLK8YbWJMmnTx+N%0AOWstZ41l2VkuT5MH1schO7kQev3Bx/Oy8n75PT7168CPA6+92xMv8N7xXii0j4YYi0xzuu6TlUSV%0AYYLnjdMGBFyfV9S5pu0t37i3U5ce5dxddCxbRaEUB6M8lZlay5VZSa4krXG0g0UryY15xf1Vj7EB%0AhODv/tQev/naGctO0BkIMRET9kYFVSHRKg2B9tayGiI+pnLhQSWwUVNoyY29ZOF9uukQUnA4Kjjb%0AGIyPLBpHjGGnBBHRQK4TySEC0yKVzIYA1pP8iwzUGRQq9X4aA0EnmrhWEu8jKFj3lrPWJ8KETrRz%0ApUArGKwFBPMq3wU7QZQwzhSXZwXVoFMpLwRCk5xldYR+l9RqmfpphRY4AVvrQTwiEEQ2vUeKFDxt%0AiCw7g1SKk1WP3k9eSbkU1LkiBIF1jmGwjApN3wdEjGmuyQVONoKXj2rWvSOQVMYPpWDjPfcWHZ+7%0AOmVWJxWPOtcsdvR+JQQ39ip+4oU9+iGttT5S6DTD9LX7a26ft1yf1/zIjdnHIhBcCL3+YOPDYtFd%0AHDHvA+82m2F9wDhPpvVjll5wYaf24Lm36og+8nA7cDTOWTQDt887Bhe4NM65Mi2Zlkla5vaixTrP%0A8Xrg+kHJ1XmN1oLgIwejjJeOJmlw03m+/XCNccmi++6qZ9EMKCkxzkEUHI40QwiPjeTGpSD4RFzw%0A0bFfjxERztoBoSR1oXAx4L1nM0gqLZEyyQblWhJlRdsPnLaGznqQksFaep/KY5DKdVGmE78gaeLF%0AIRAVzEpFLiOvm5AUFLSkNQFHypwCSSB2OzjmRbKOCCH1h7xLXwqpEkVdiaT+oJVMzLoCiqwgBOh8%0AZNUbehuTCKxOwUxFiAPkCvZGyZ128IFJqalGGYPzrDpLO3jcrp9WqmRyKJRMrMkIx+sB6z2TvGBc%0AZljX0TlJYwJCBq7NSo6blDFtbKTUgTuLns9cmfDKg4b9OqcZHHt1zrePG7QQaK2YTZIW3pVZwaTM%0AmJc6zRbNSrRSHI3TRYnxgW+dbMl1Gmg+GGfvq8d0gQs8Ly7o3R8TvFuJrree+8uON3duqAfjgkyl%0AK/nBeH73zhIpINeK/VHGH5w1fOn1BUpI6lLycNPz9Xsrbh5UGAuXZyUHo5wyl+RScjjOESKyah3I%0ARDq4u+xYtQO/+do5oyJJDKWykidiaY3jeNnjiMyqjEorykIhI2il8C4gFGRC7IKIgBDS1fp2wAuI%0ANpEVlp1n3RkuzyepHOZE8g2KgWYIWAtyl/2EsOvdkEp3k0pxeaS57QdUABtFElrViZq93AY8UAi4%0APNe0g2fdenoPpXQEIagKMF0qwz0a0C3KAg+IGInAsreMi5wyA6Ukq+3A+dYhVeRoVrBuLD5GtIgc%0AFhlaCQoliAgIjhglgwv0LjItFeeNS/srQWcwOMvhuKLMBJ1NFyFFpohEWuOY1BkvHNapd2Qd563l%0A0qhg1RvWvSGTWVKt6AKjTPHS4YhV75iWGZ+9MuFwnNMNjnvLAefScfa5qxMmVZ5GAnazRQCnDNxd%0AtEig2l2gbAZPrtQFA+4CHzouAtPHAO+lRPdg1aN3JZ3OeM4bw+E4J8TIvVWHEoJJlWRetkPyB7o2%0AL9h0SRT1vLEIoNAaQmDRWhDwmaMxi9byYN2jpeTWYY0Ugq/fXXN9r+S10wbrHYttatYvGsPhOKMZ%0Ako9RXWRJ2DTC1jhqJVi0nlEJUSbB1TcWLfuV3lGmk1SP1IJKKMCjdGSMZDtA2w7kuaIzjkXviR5M%0ATMGicDCpSFzyGMlyyThXTMqcusr5XFkQhWA7ODrrIEa2bQpKWYQs3w3oRqgLRWZhYzyDSaW7kU6z%0ARcbDtBQ07YBxsFdJapGyr8E7XMy4ta/ofeTqvGDTK/aqnEujwGYwyBhZtMliQ8lkAaJQxBjpBo/O%0AJDFElAClU5Dtd/2y1niikBAjSin2qidzZU3vOBgV1FmGVwovTNLeA+oiY6/KOJqWHIzzx8aRxgVA%0AcG1ecWOv4pWHG37iaMyiSzp/685RafUds0WHk4LXzxqMDwjnuTwtGax/bHF+gQt8mLgITB8DvNtU%0A9ZPtqVdz62BEMzhu7FV01hNiJM/kYwrtpjeEkCy7bQiUmUbIZKU+LjXTKgW7g3HB4ShP9NsQmFU5%0AR9MS7wN3Fx0PVh3fvL/ieDOw7Ry3Lo3ojOfhemBcKBZtktJZ9w7vAzZ4rAt0xjM4T5lJRkXOvNIs%0Ad6UrRCSGSAAcLvWaLMQQIHpOGsfIiCSqurN5f3SzMcWkTAnGuURIzbzWHI5LDkc5uVYoLfi92wuM%0AE1RaU81huTUYn17keOVQGiqtuT4rOG97mj456iIEWkliDEgpaUxSlLi3CeguIEn7OarAx4JSCZoh%0AYEyg057eOGIUlIXm5WnOqjGsesuqD3z+yphCK463Hds+/a/XfUCrSJlrfBBYm4wciancOC2SCG+R%0Aa14+ytkYy7Zx+OC5vlfiziOdcUQElU5rLo00AXjpsKY1gbpQTKqMg1HB7fOORWOZ1zn7dZ7Kmb1j%0AqDNu7L11QFUJgZaSWZmxtZ5tZ1FKcm1WXZTxLvCh48MKTPHdn3KBR3i3qepH2+NuhsM4T57Jx2Ku%0APkYmOayGZBuepHsUL10a87V7a5rB0hrLSwczlFTslYq76x7jAlorvnhrnwfrniKTSQ5JJDWFN8+2%0AbHvLdtdMf+O0ocwV+yOJFJLOBiKe3kUeLlsgYkKy9ZYCCiUpFPQ+MC4yhJBEoDEdhQBrU5bQW0s7%0AxB2bLvWEHik8DBZwUAB5DnmWLN23RhAJ+GBxQbDqHNNS82MvzJkUGe0QQETW/UBjUtmvzCVBBQTQ%0AGMOVec0So+2cAAAgAElEQVTlWUVXRxbblvUQUDJQCGhsoFSp99PtKORSJmJE6+Bs01DlJWUmkUKz%0A7XuE0Hz6sGZUZWz6lIl5IajzHCkFx1sDAYKPzEc5g4f76w4/BAiRTEtCTLI97GwlnEvHwtX9EfvO%0A87pfoyQIJdmvNW/2lhvzknVnmY8zzjvPZ6+WzOuCg7FgWmWsOsv9ZY+WcGNeIWLS2jsc58zKjBf3%0AR2id6OAhJEr5w3XPtXmZmJLW4ULkx2/MqYuLa9kLfPi4ID98DPBusxlPbx8VirOt4WCU4wPsjXIe%0ArnuON8nYbVwoxmV6rDWBz1+dsOk8mYZaZ9joeXNpmJWag0kiRNSF5oaWPFj1NIPDusC4ULx20tKY%0AwOBDElVFcGu/5vKsJEaYlhm/c3vFYB2DdYSYpISqXKBEKjlKKdjLNS4KiIFxmeFcIm/EGFEh2VYU%0AuzJanYEkMs0lDsG29yhSuYuYVLsnpebSuGDRWPIseRuNCsXrZw2L1qJF4Lwx+OAYLIzLnfyPCmQ7%0AEajeRb5xf8m0zHnxUk1rcsbR4UPEiQgiMC5yfIz44Gh8IHgoMsG0yJiUmsYEJrXGx5RZRem5t+m5%0AoSXrwXB3OaRg6wXrtmFa50xHOWCJPvCpw5rWWDwgY5KTqoqMm/s1523S4asKzZVZRYiRO2cdWitC%0AFOyXOSergf064/564OWrUxZNMiP8zW+f8ws/fo1RoWkGz/VZRdhR740PnGwGtr1jVmbc2K8fB6VH%0AfU7jUlb8wkHN9XmFj5HBeDItsTs5rYus6QIfJt5XYBJCHAKfBn43xjg84yk/RBrGvcB7xLvNZjy9%0A/eVLPFZheLDuGRea6VFGZxz3lj03JwW9C1TaYWPkR67UiEzywqzmW6cblq0h04p28Nw+b3n58uTx%0A61sfuLfs2K9ylOIxdTxp+YFCMC40p9s09/TZy2MWbU9vLI1JvS0bBXUmiUoyLhS9jWgdKTPNpjWs%0Ae0cGiQIdJcNgCaQy3ags2Q4DILHRJw04dmrhBUQf0VojpSLTgWbw1HkiZCiVhGW31mOcQ0jIVRKI%0A1Rq2Aww2EgXs1wovYLCON89aNoPncFRwbVZyMMr48u0lVS45Xg+4EMDDuBJMSo2xHgqFEpHl1rDs%0ALJkSDMZzt3eIkDQPhRAoJTiaFrz6cJ3EdonkWnHeOvJcMR9l1HnGwSjnzqJFCJE8kqoCISSfvlxz%0Ask4kCxs80zL19L51skVrydG04uF64Ct3Vlybldw6HGNc4PfvrfljnzpIZBopHtugl1ly4R3q78yU%0AHvU5iyxj0RruLztuHYySZuGODAN8ooRTL1TIP5l47/r1gBBiIoT4S8Ax8BvA9d3j/5UQ4s89el6M%0A8XaM0X+QO/qHAW+XIfpu240P3F60vHnW8OZ5u1PATnbfPkacjzS94yv31vytV0757TcXDNYzhMBy%0Aa6kynWSGtOJ4MzyWNJIyfXkjEETq7PidWOpya1kPDhOS2vnlacEoV1S5ojOQ62SyF4mUIikd7I8z%0Abh3U/KmffoEX90cEAJFKYi7CqvcYZ8kk7NcZUibtt0xpPnO5JpeaowkcTjMmZfJTQknmVZp7GpUS%0AKQKjXOCDJ5dw3tidCrskBmhtIJPQD0kSqItQ6ER2wCXmmxLJZG/wnuNNz73NwMEkxwXoXMBFKEsI%0Au/7YwShnNirwUXB/3XO2MSxbQzdYehe4s2zpBse81CAl3vsdG8/SD5bz7cD9bce3H24ZbCSXgnGe%0AemWXJwWIiJCST10e8+L+iM4EJrViNsoZF4lVeLIeEAi2g2FrHIvGoORO508JbAw0xiJFOmauzJJm%0A3qo1GBe4PH2rWsLTfcwUeCqsj2x6mwgUkfQ/LzSZEolBGj7eFfveet48b7l93j75nlzgE4HnzZj+%0AU1Iw+kng1556/FeB/5hkt36BDxHt4PjymwtkUrbhZN1zvh24sV+zt3NgfbDqaIxnlGuqfc18nLPp%0AHW+cbnmw6akHRaYVs0rjQ6A1qemudRr8FMCbZ00iGZSS3ijyUnBpWnF1WjA4T6E181HGuokoKbiy%0AV1HmivN2wJpAlUle2BtR5JLWeEot2R8XNK3A+MDp4DAenEq9pBiTMkJRaI6mZbrSJ5JnGYWWnG4E%0AWkTmdY5UknurllmVUSrFqgsMLlCXmlmpCEIyjiKZKsY0/0SEMhESE7uwTXpyCKhKjXGRbe/x0ZNn%0AlhAF3eC4VElyrSmrjNOtYdUYLIYQ4fNXJqxe6+kFDC5SqOQILBScbnpGpeLavGZrAqMisS1PW0Mz%0AQJUJchm5VGpaG/jmwzVfuDLn1tGIB6sBESOfORqz2s0pXd2rAMEb5y11oRhMpNSC443hR69N+f0H%0AW4zznDaB6/OSs+3Aw+XAj76wIys80vLbKWwYH6hy/TjzeXufUwKXZwU354kUcXfZPZYl+iQIp17Y%0AuH+y8byB6ReAfzTG+LtCiKcvl34f+NQHt1sXeBYeSQIpIRiVmruLlkwn4c3eOh64wGevjPn6vXWi%0ASwu4Nk/9hUDkdEcx732yWvj28RYQRJZkSvIj12fM65w6V3zreItzkW4IzCtN6wL7tebe1mIWHVcm%0ANUpFHqwHRqVisXHsjzJmVYZSkSpTKC25u2g5Xvc0g6e3gcF7xG6gNRdp1qgsNL0NTOqc/TojBjhb%0At7jgiTZgo6Y1kVktUALKLAmV3pgWeKfI8UQEwjs2Jilz51JQFslP6kBFWhdYNg63E8mKAvIsETQm%0AeYbTkUqr3TqNEJ5Np5BIGutZDT02wKjQXJkU+Ahn24EqT8F9PSQvLONAKAjR01ifFBQyzfW9Eeeb%0AgdNmQJACWeci95Y9P/nSPs4FruyVJGp3wb3FwINVx6qz3DioqTLNprdkQvDS0ZTPXZ7w6smW441h%0ANir5e16ueLjsuL/umBYZP3Frn9lO83Cc63SSloLBRepM0VrPuNRvOVk/6mOu++FxH/PhZuBoUnzi%0AhFM/av+gC3yweK5SHrAHnD3j8Qk7/7Z3ghDiV4QQ94UQayHEK0KIf+GpbT8nhPiGEKIVQvw/Qohb%0AT20rhBD/3W7dAyHEn33b634oaz9u8Dv+dDIA9Egh0FJwaVZw62DM1WnJvMp5Ya/m8qRgf5QTd1/Q%0AECJaSl48HCc21o7CfXOv5NKkpNSSr95dYUxSJTia5NzYr7m6V+FJqhPLzic/J6VYdgPfvLfkjfOG%0A4AM3D0ouzyr2xjnOBm4veu6etyx7z3kzsDWWSGDdOnxM1OtxmQJEplIWNc41vQmcbwwnjQOgHSKr%0AtcX6RBCQUdKYSK4E99aWRWvYGuiN56RJQ7/N4HDB0/nAOJdURY4WikyCynbMnAj7O6p55zxn257G%0AWGyA1oU0hySgN5ZVb7E+ncivzEq21pPrZMQ4qXPGRcG0TPYYeifyKtP4EIRAoQSZFuQ6ZSXW7xQo%0AXLLrWDaG+TinyjN8iGxaz4uHNdf2KvaqPAXyXZnt2rzkj9yYcXVe81M39vjMpRGTSnFpUnBpWjGr%0ACoZdye6kMXTWJaZkjAiZXifR09N1pXH+cSm3zBQ35hWZlNw6qNnfDXEf74KT9ckmxPr4sRdOfToD%0ABD4RwfQCT/C8gem3SVnTIzzKmv4lUs/p3fCfAC/GGKe71/mPhBA/tSNT/C/Avw/sA18C/qen1v05%0A4GXgFvAngH9LCPEPwmMixoe19vuKEGLqDVlPCPHxbMlelRFFcku1PnJ1WqGkQKlUijualRyOSwqt%0AWHeJ5TfOFfNao2UatpyWikmpmdQ5wOOTVecTk+7ypEII2Bsn6vHlWY0LgcF6DkYZ294wqyouTWr2%0ARwX31wPnW0MeI4t2oDeO5WCxzrPsPTGm+Zwyi5RaM68EdVmwXxeUec71vYoiVzg8QQSmRaKkRxL1%0AfFqBCQFLJAbHqNBEkWazrPX4NPyTfJykpPep9NcaT5VJxqXc2V3AvE4/myHp0x2vegZraXrLqhu4%0Ac7pl0xqW3cCq9yw7ON9Gzjc999eG1iQ5o844jkY5VamZlAVRQpaBsYFRmZFJzXrwPNj0nG16hEp2%0A9FUOk0LgiFhn2fSOK5Ma4z1aRKYjzY/fnHNrf8ThtGDZGU7WPYttMmK8v+x59XhL6z2fuTzheG34%0A2t0VPjiu75XkWrExnhhCUo/nreMGvXG4ELizaHm4Hri37B73X6LgMVkCUqYRYqKyv7Bfc3O/5oX9%0A+mNPfHiUAX6SgukFnuB5S3n/LvB/CSF+eLf2z+7u/13A3/tui99mvR53t08DPwV8Lcb4PwPsiBSn%0AQojPxxi/AfwzwC/FGBfAQgjx3wD/HPDXSDbvH9ba7xt663njrOF4nUiPR5OCW4ejx+WWvTqnzhRS%0AiMeim/M6486yI8RIkSn+6Iv7tMbxldtLXjlukndR0aG1YN1Zlo3hD042vHAwxvtAJFIIiZaSq/My%0AadUNlv1xkYZnjWfTWe4sOu4uBw7HyTm16QPLbc+CRMU82RhyrXAh6cgJYHpQU2nwXrM30rhxzvnW%0AMjhHlUmklmw7g48QfJod6k262tUZjHKdpJJCwLjIqNQs+0AuIt2O4BAEQDrxzquMusgYFSrZYSCw%0AESaFph0cmVZUuaSzntXWkheSTMOitVgXsN7RJ/EIHp2CVz2se8Moh5uziiuT1FdrTPo/lNpSZmnO%0ALMSkuJH2O3BlUoOINEPOpjVIGZnXBZNCM84VD5YNJqS/MxA5GpdM64x7Zw2DCRxMcladw8ZkNXJ5%0AnHN72fHSwYgfvznn4bIjzxXORRrjGYzH1ZFZpYmCt4wbnGwGrAuMCs0LBxVaisclvXeaqfukCade%0AqJB/cvG86uK/IYT4GeDfAL4N/BzwZeCnY4xfeS+vIYT4L0mBoQJ+B/g/SMSJv/PU+zRCiG8DPyyE%0AeAhce3r77v4/srv/wx/GWuD7FphCiNxfdiyapKwAsOwM2VLy4sHomaaBIsKdZfeWZu/JduD+ecfg%0AI0eTMrH5TjfMRjmfPpxwbVbyjYdbtv2KMld85mjMnVXHfJRxunFcmWS8eSaYlpoiL3j94YZJlWOd%0AZ1ZqXIh4H/nWsqO3jlFVEJylyDP6ztA9sg9XoBG4oDia5jQ2WS5cnno64znZpP5N5yLBOxaNxe+s%0AyqVMbMNMS3zw4N3OW0pxMIr01nGYKQYviL1hcJHlANvekq8sV/crJpUiyxQxBs6bmHT0pCcEj7Up%0ACCodqLRmbdNM0qOZLK2SyKp1SXkiIymQ5zrZeZy1Pet2wPmI1qkHZjxpRkvCdggIJWjMQK4zCi3Q%0AdYEnMi0zOuu4NCk5aS3XpxUb43j58og3ThuuHhS8dtpyZa9knGesWsO2g25wPAQergYyIZmNNOeN%0ApreeXEpuHVaEmJxel63j3rLj6rx6fNy8uD/i9qJl8pQY66P+yyMG3/fid/Rxomh/0oLpBRKee45p%0AF4D+2ff7hjHGf0UI8a8BPw38cZKo8xg4edtTV6Te1fip39++jQ9x7VsghPjTwJ8GeOGFF575t31Q%0A8DFN30spHjOhjA84Hx6fPN5inobA+vAdzV7TGjrvyLRESUGOTIOuJAbeXlHyw1KwGSzXZxWNDdxu%0AG3791QYRE/W70IJCCnxM2neXJzmZEuyNc/72K6dsCMxHBdNyxHk7cKcJlCoic83YOwYPtQbrPFo5%0ARuWU+TTnYJTxzfsDRSYZXGRcRHrjGGzABehtsq4QAVaNZ9146gKGLFBXAklilVVaMqkyTpYtmxaW%0AwxMnWRfg3qJjz+qk2B0iIezszz1E++R/3lsQOKzbKZaLVELszG4/SBbpZQ4hSh6sBrSyPFh1aJ0o%0A/oWSNJ1lr9JED21wKZhJON4YQhzIpWZaa4pMcr4d0Eqx7AxKS5oh9cxePYGms6y6iq113D1veSg7%0AFluL3OklfvbymHVr+FpnUSJybV4xKzXX5jWL1uJcoCgkN96WEWW7cu+juSaJ+I7+y/eSabybGPEF%0ALvBe8LzW6j8E+BjjN3e///2kIPU14D97r7NLu+f9mhDinwb+DLAFpm972hTY7LY9+r1/2zY+xLVv%0A3+dfBn4Z4Itf/OKHOsChdrMnIcTHzdu4a35/t+bto8d748gzRQiRPFNUSrPsLflu/imToHbCsI6w%0AO+kKXjvvEMCDVccr9zccjDVVnrHpHU1v+bFbc0ol+NbxFu9hVEkmtab0ikJLjAucbQzWOGaTEoGj%0AiYqcQO8F61Wf7CBoGZeC26cNxjlKnbPsDdtBEYLnfBvogTrptGJJt0qBkILBRu6cNygiR7Oaz16e%0AcG2v5G81icL99Afjgc5D2DiK3LHt02PPcq/sfLqVpAypUIJFE9/yWgJ2quUBEwKzKqPQYLxnsYko%0AwASQyuMijPMcQSKpNMYhoqCeCHwQnGxsEkRFcHvRMrjIwThnf5TTdI5N7znPDOvG8GY74CPsj5JN%0AxXZwvPJwA0LQDo7zJtmD/NDVGTf3a146ELy+aJiX+eMB2qcZae/FBfb9ZBoXFO0LfFB43ozpvwX+%0AC+CbO5favwr8v8C/Sjqh/zvv4/0/TQpsj7MwIcTo0eMxxoUQ4j7wY8D/vXvKj+3W8GGtfc6/4wOF%0AlMmCwPjwlh7Ttfl3F9A0PmB94O7u+QejjCvzinmZ8ZV7K042A1IIfuyFPYpMJXsL4GCUJ0XrnZ/S%0AH5xuOWsGhIBrWYZWER8sX7m94MFqAJGUuZ2N3FsMjPLIycaRZQIfdmKyzmKjYJJLOqcQ3mJj0pu7%0AfdawX2dsB4sDxpknl4rGWMTOBTYnDeB60i0nldSEkAQCrfUUMpXrNoPld2/3PFz3SVfvGQgBjE0B%0A7u1sn5GEPjzR0BrVyQpdiFSyG+eCfmds6JKkHYMF5wJNnzT+GhvpwpOg2AwRIWATDEjBQZXjQyCG%0AwGAjhQ5omYwShUj+VLF3HK86nAvYnfK4kDCrkuUEQnB5UlCX2WPm4eVpQWcDuRLYAIHI3UVLninO%0At5ZN57g6r5Ckst7TAx5vz4qA71lu6IKifYEPCs8bmL5A6ikB/OPA/xdj/IeFEH8C+O95h8AkhDgC%0AfpY0jNsBPw/8KeAXSYy+Py+E+JPA/06ycP+9pwgIfxH494QQXwIuA/8i8Eu7bX/lQ1z7fUOZKV4+%0AmvDiwQjgHRUhHl2pPpImOtn0fO3+moebgUxJfvTGjFKnIcpiJwzaOEcuJFpLooBXj7e8frahN4FA%0A5M6i5Ww7sBlMGpCVApUprkwLtJAEHaiMRCmJj4ZoBLORpjeSzjh89Gx8Ul4QgN/l0tZDqWzKZDzE%0AmAKkC1DmgpKIMTDEJ5mNJVmUa+FTkHEpgHgimz7w2smWfnAMz0iFPFDKFGzU7vds95oA7VMBZZzs%0AougsOJ8U0GOMDCku4ABCcsplY3m4tgx+9/hT6JKjCA0w0pGNcAwuMspz5pXCeIcEMq3Z9p7tYMik%0AZF4nodv9SrDqU+l20zkyJREi6dR1JqCA885wuukp84xLk4IYAtvec7wZeOlwxAsHNQ9WHd863lAo%0AxeE4586ye0tp7VFW9EGV395NjPgCF3iveF66uALM7v7PkYgLkIgQl99lbSSV7e4AC+A/B/71GONf%0AjTGeAH+SRIJYAH8M+CefWvsf7t7jDeBvAH8+xvjXAD7ktd9XSJkCSZGpd7yKfVpOxvnAaycNWgr2%0A6pxSS75xf0OpFVWhWfeW33rjnN+7veJ37ixpjKPKNLdmSW3h8iRnkqdhn3vLnsFEfIisesvDVc+3%0AjhvurlpefdDSuzSjczSt8ELQ9RYfIjY4vI/JDsJAa6D1sPWp97O1Tx7r+zT7IyIMJqJFMv97dGAK%0A0kE3eDgbYGlT1qK0wpjA7bM1UgbqUpK9/f9HKs1J/SQDe9YBr3bvI0XKhrxP9yWw8emANzFdxe3E%0Azmld6lWJp97rESzpvTSJUSiIzKocSeS8ddxfWs5ay+unLZudA+62d9xbDZxtOhoXiUQWjUECl6YV%0Ak0Lx+mnLsh0oC8XNg5pKa0Y5bDtLBEZFCiZ5psi15Mq0RAA39srHM0lvlxJ6uvz2vcoNXVC034pH%0ASu0fd+mmjyOeN2P6KvBnhBC/SgpMjzKk68DpOy3cBYG/7x22/3Xg899l2wD887vbR7b2k4JHV6pN%0Ab7m36nmw7hgXGTYkgkBjBkwI4OCrd1eUWlLmmnawfOn1cw5GOa883HK+tcyqnJevag42OX/HLLg8%0A1rx65qmLDO3SF+x0Y5BEdAbLLpnbtYPDeI9zllIrtAys/JMT9tNVtu0uxXg0L+BCYr15UsmueapT%0AWfDkSmisUh9IAZut52CSse0tmVZ0LvB2NWEFTApAw9o8ec9SpYDld4Hy0dvtZmp3at9vfa341H5A%0AyuYKkTT3nPtOn5dHJchSgtaCMoOzwRMJ7I9L8kxwvOppB8+0TIEzxMil2WinGyhoB8utgxGjUnPW%0ASK74wOeuTrkyq3i46ZnUFkQivnSDxfrArf0R3eBYdJZ2cCw2BrdfpwHrZ5TWPujy2wVFO+GCBPK9%0A4XkD078N/K8kuvj/8BRF/BeA3/ogd+wC7x1SCo4mBV9+c0EMgVwrJoVm0VhilbTscikxIeBDmvwf%0AnOe8tXzzwZqjScELBxWZlpxveloXcGEnXWPSlywTEY9glitETEZ3d9aGaQ7GWpy3lEoyhHRqX7aJ%0AUacVEJ5kLPDWk/gAxCH9HMl0kn8a/VP3wy5wRJFmlqTwGJ/kf2xIgciRnpOxy3iGRKQochAmbY+7%0AfpGQIMOT/RK79ZFnEySehti9jpCJmBH8W/e13L3WcQNaeealJ0SBcaDqRBU/2yoy4dBKEELY2ak7%0AfMgYl5pca46mOS8eTtgMljvLgkxLVp3FWkeVa4RQjIuwc7JNw9O/d3cFImW6nshX7664vldzMMpR%0A8q0EmqfLb1KKpJzO9+ZS+4edon1BAvne8bxzTH9TCHEJmO4GVh/hvwbaD3TPfoDxrDkP5xLTK5ep%0Al/SsK86n18GT+aVHV70HVYbOk1jqaycN582AVvCj1+dpmh+JELDuBtZ9GpZtO8cmk7xyHJgUisYF%0A7p81rHqLEJFlO6DYnfiEoDXJNNA5Tx5DCkoxkglJpjWb3jAMqQ+Ti9RTUrseT+A7M4vAkxO6CW/N%0ASt6OIaZg00eIDs67JI46+IC38S29nqcztb5PQULubm1IPwvx1hLce6GUluwMAwNIlcwOiyyV+tgF%0ATk36OwIp41Mk2rmPSUvveDuwNh5jEj1dqkiuJK6ILBrLlb2KQkuujnOawfHGWcN6cPzotSk2Jiae%0AD5HG9mgZkVJyOM5ZNAO998yrjE1vOe0MVZZU05vB0lvPF2/tfwf77sqs5I3ThuPNjmgzLTA+UMqL%0AK/z3gwsSyPeO9zPH5En9mKcfe/2D2qEfdDwrxe+t56t3V/iQNO0OJjnjIntLCeDpddalM2CIcdcP%0AgN45XjtpOBrn1EXGi/s1QUTqTCfK9+CZ1xl7dcZX7625v+oYBseozOiM53xjeSjg4abj1YebRGDw%0AkSFERoVkkkvKouB43UMMvLYZiDHxs/dHOS5C0xji7uScyxScIomNB+9ua/xOQQmesPQARhWIXdPI%0A9jEREnjyPj0pa/I8uWJSPMmGcuBwouiGJMDqAiiRgt+zoHmSjcUIVQYjnTKvPpnlPn7vR2VLRWL2%0Ahd1cVqZSIBwMhOAgJAkjpQTrIckshQjWRu4MSSF+0zmmtUYryctHY+ajglmZcTTNuf31FiUFI51h%0AvefuxnB/0fLqSculcZYccH1g3TiuzqqkrB6/8w/MlSTXkpv7FcVuvuniCv/944IE8r3jeeeY/rd3%0A2h5j/IV32v6HHc9K8e8uWu4te6pMkmeKN88aVseWP/rSPgAPVj035tXjdVJKTjapOS2lYNs7hICH%0A655cSXofKELgG8cbvnB5QqYlhVa4EJKZ3LTgJ/9/9t40xvIsTe/6ne2/3C3ujS33rKququltunum%0Ap223zWKDsWRbwAdbQggbjM2wCQsLfwB5EQw22BqMzWIQjLGNAQGyB4wEjLGwhY3F2DA0s/R0Ty9T%0AW2blGuuNu/zXs/Dh3IiMzIrMjKiKzM7KvI8UyrjL/+aJiHvPe973fd7nuTbkZ+uW+61jpWu4vTfn%0Ave2CQW4o60hgmNUtrQ3UFiYllJlktQsyWCa1w7YxGDgPZdvQM9A0sWQnBUdR6LDXclgmOy+4CpyA%0AtnQU9uTXPqSHH8asQ0aeJA7RaikRyi2o1nHtj4PnAatPAoNutKs4KP1HAurhj6+IvbPD3le16I/l%0AAbpG4Bde8t1MIxBcGOT0jWKYG97ZmaOVZL0fSSnb45Lv35vy1dcNF3sZ7+81rOQJk7JlVhVY6/ns%0AxQH9PGG96xiXLdZ7pmXLWiclN4rWBXamNd1Ef8SLKQCdJG4HErE84X8CnGZObIkn46wZ06PK4oY4%0AF3SNKIa6xBNwYopfNDTOMeomD05YPio+54mmtg/UoQ+DmRBx62vaaHc9q1r2ipZUgRKKtY0u08py%0Ab1IxsPG01jGSm3tz7u4X7M1rbh+UWBfoJopZ0TKpW7zzlAtTu3kT8HYhCaQEtYOidTjnsC4KkEoV%0AGXKJXJADQgwQKjxcFjtpfuiT4iCADqD8kwPeo72iw2xm5kFPWgr7YG1PKuUdvk4AkgDjeVS1OCnL%0AO87eexSOWIqkCiTGcWElxxAAgfWeNy+tEoKnlzbgPJWN6uyZUUxLy+39glnlkALe2OgxLRsq69ka%0AF1xf75JqRSdVIDyrnZzv358tSsNwaZjHvtMjAWd5wj9/LEkgnwxn7TH93pPuF0L8aU5QS1jiYZy0%0AAaRGkSh1pNhgXax/mWMbRCLlQw3qsCjHJEaxX7RMq5bgPeMm4AN859YBWaZ5c6NPslCH/s69CUXd%0AopSk8YFpZUmU4Hv3JggBWgga7yirlqq1BBeDTqRNC+rGM/ZRXcFoQTcRpEazM21xLlLAj2cmxxFO%0AuO88YPlkWdjYxpNVKsCFOFz3NHhiMKpaPkJPP0TLg9KfWnx//HfgiFRzF2BeNvTzhE6iI+HBCHan%0AlsSxFpsAACAASURBVEEqqV0ghEgdz43kwkpKbjR7sxqpBNdHHRIV+35Nm7LZT7E+LPQHo9nhsJNw%0AdZQzyBN8CFGU9pGAszzhPxu86iSQT4Iz95geg58iOtr+xDm93kuJkzaAK6MOa72Ub90+OHKdXesn%0A1ItM5+JKhtYPhDW99Qzz5KjHNClbdCXJE0XTtBSVZRo8l1TOMNfMakfjPGXt2BykvLNdkGnBSm4o%0A6paDoo3MNmexQjDopkgBRVMgHWRa0PoYcga5Yl46AgEp5FGT3VmODPg+bWgBwtP7X8dx+KM+KSim%0Ax56TEYPZ8RJfomPPado6lPakRnJlJUMi+dHXRny4V3JvXHJvUpEqwXo3YdTNyBONDZHVd3dSoqTE%0AB3hjvUcIcHO3IDWSH3t9FIkejSPRinLh3/W4gLM84S/xIuG8AtNnz+l1XnqctAFkRvH1N9aeyMo7%0ASULGhcCbaz3e2Z7y7s6M77spVW2xLrA3a/nZd3Z4fb3HpGypnWO6b2kbSyIT1nsJvzqruLE7o5ca%0A+qkmkwIRAr/h7XWu7ZVMS8tB1fDh7pw80ax2M/LEsTdv2Oxr1vsJZd1we88e9V9eNBxrdz0WLQ+s%0ALc6Cx72uAUwCXQHbdSRAiEUfzAO9VNBPBUUbGHUSVjoJPS3ZmjSsdFKcjbp4r611uH9QUjaeLFE0%0A1h9ZV+Rast0GLg01qdasdiNZZrOXMOgmyKP3CEdSVk8LOMsT/hIvCs5KfviPH70LuAT8NuAvntei%0AXnactAFoLdHHOjEScTQ5fuSFc+y6w2lyrSVXRx3+9ve38C6gtaabCXZnDd1M8d7WjI1BGll+WWC/%0AbJgUDTvziu25pZ8ZEq25P62REjpGcXNcsjtrGPVTLg8z5o2Nxn9li1GKlVyzOohGggCdDET78GDs%0Ai4LTZkLnuXRLpIcfMgMRsNoTSKXpJ4p5G+jnkqT10dbdB1SimNeOWeOYt5bNXsr3t2esdgwbA8Mw%0AN3xva8b1UYerqx1aG2utzgfuTyt255EafmWYRWKMijNJfnGQOVSpX2KJTwPOmjF96ZHbnmgb8a+x%0ADEznipNo5YmS0RLDeram9dFjg1zzmfUud8YVB2VLbjSJsnE2xscZIyc8b272GfVS7h9UNHejqGhZ%0ASyZlTTdRUc3bOu5PKoaZ5vbenG8XFonHeknRNEgh6KaG97ZmTOaWqnnQd/mkOE1286xf87A3dBo8%0ALks8tN2QwFoOWimEBOssSWrodxSb/ZTb+zWBQCIVCkE30azmmp1ZHUkKLnB5JSdPNBdWUlofWO0m%0AUfbJBnbLhrn19DNNkkmKxkYSivVMqpbdWcNa96MaeUss8aLjrOSHf+hZLWSJBziJVn5jZ06iJa33%0A3NuvuDzM6Hcik29/1tBJDW9tat7bmVG1jto6VruG0kZ1glnRUreWTCsu9FNu7c35zr2GaRtLc0pE%0A8zslNLPdki2lIj1dSAZGUErPVhUb8Z4mMvFE3ICf1l5KOF3gOmSznSdOG5QOaeWSB8HsaUHtaa8d%0AB4oFQUgUAaEUmdSs91NeX+vxI9dG/MKH+1SNJwBrvYT705avXBvQTRPK1vL/3dhj2E353j1BbjRv%0Ab/bIjeb93RnrvXThMRUYl+2R39LFQcbtcclra53oJLxUHljiU4aP1WMSQmTAW8TP5rshhOoplyxx%0ABjxKK5dScG9Ssd41TGrL9qxiv2j40tUVulkcI317s8ev3J2gpKSxjqurGSEILvQNs8YxyDXv7RQM%0AMsV+0bA9qSJLb8G8CwGsDWAstoW6sdRtbNJvW8hTSI0EES02DurYvzjNNtdwukzkWUldDjRMnvKf%0AHwalQ5ICfDQwJYvbp5UtAqKquPF0M00/S/h1b6/TtB6tJWv9lK9cG3J7ryZNJALJ3rxGyagGPqky%0AWlvSSzVCRIXzewc1mwMIQXB9tctB1WKkoF6UfA9LdoeivvBR5YEXyWF2iSVOwll7TAb4E8Dv58Hc%0AZC2E+LPAHwkhnPeB95XEo7TyadFwfxKDUQiByYLg8Mu3D3hrs8d+0XKhn6Kl5MeuDVFG8u3bB1SN%0AZ1pZlBC8t1sw6hjuHlgmZcMv35kyq6JVYKIUkyp6HGklkdIxK6NE0GxRq5oWMEw86ULJwNoHKtqn%0AwWnKY4fPOUs57TSYnvLFjs8qmWNrWMj9IYCOgcrGoOx5/M9/aK1RtKClQygwSlNWjkHHcHu3PCrD%0ApknUyxt1E66uZWz2EzZ6Kbf3S0a9FK0kQgjmtaWbKq6OYiZECIgJbB1UCyPBaDR4b1Jxf1KzXzRc%0AXIkOtodzSUtx0SU+DThrR/Qngd8N/EvADwFvE60s/mngT57v0l5dHLcPmFYt96cN6z0TT8YLt7pU%0AS5rW8a07B1wcpOQLy4K59UzKKEEzqVrujAv+7nu73NuvuLFdIEXg5s6UurEoLKmSTEqHdXE2JwSH%0AcDH4HJn0LdZVN1FmyNkHmcOzwHm/7sfJxNpj1zmgoxZuuoug1DdgnpBsCCCXkCr4oc0ub22sYCR8%0A8/YBH2xPCTJwYZDSesiNZLOfcXGQk0iNFrHfFwQE7zFKomU8sBS1I9NqwbSTXBhk/PCVFX7LFy7w%0A9mafcdGipeDyMMP5wM3dgtp6Lq5kAOdmcfGiYGkt8XLirKW8fwr4fSGEv3bsvneFENvAnyeqji9x%0ADjikh1fWIRaOqr/w4T7z2pIoxesbOUII6jYqREgh4rxKY9FSoqSIfaPEsNa1FI1nWrV8uBelhEa5%0AYreEvaJBCBhm0M00e6VF+ihMqkMcsjWH8kI+irIaA50UxsUDsdIXFedFY1cKusSSpl4oYlRPqA90%0Ak/g3yxPNWi/FaMXdScA2sSv35kafaW1ZyQ0hBBrrscGz1kv48vUhnVQz7Cb8H9/dYlI2IARvbfRY%0A76cEAZn+6NhB6zxlG3URfQgYJelniivDnNSouIG/wOKiZy0xLrO/lxdnDUwrRNO9R/EuMPzky1ni%0AOKQUZFphQ2B/1rDWS9mZNHQTyIxmlBnuLdh5WklGnWi73bpoz91JNFvTmqoNBB+tyLenDbOqYbdo%0AcM4jF0KivTwjzwStDyRSoKXk3kFzRAE/fKPohYOs1Q/mcl5knBcNfNJE+wwZot367uzpJ/T1fkIv%0ATbk7rUmV5uIgZa+0jHITVT+0ZGdas9ZN+MKVAbnRCCHpJhrn4xDt114bEQikOppFOv9AueHRsQMR%0AYHfWkGlJJ9FUjeWgbI+ef97SQ+fZqzprkFlaS7zcOGtg+iXgXwX+lUfu/wPAL57Lipb4KBYZUyfR%0AfP5Sn8p5hplBa8UXLg/YmlQcFA2JUXzlajwfbE0rPtwtaGxgrWPYmdVMSouR0b6i9uKoXKcFeBFI%0AlaaTaPJE01qHe0Sx2xF7Tgng2hdzoPZZoghQlCAJTw3ITQuDLOELV/t88+YBk6bFBcV6J6VwATtv%0A2JpWNK0nUZJfuRNZdp+71Of79ydszyI1fyXXpEbhQlRpPyzJHZ9vO0QQMOoYZrVlVrcYJVnrJoTF%0AU85Teug8s5WPE2SW1hIvN84amP514K8JIX4L8PeI+9WvBy4Th2yXOGe4EDBacn2te6QoPq8tl4c5%0ABHh3e8p370abikQrPnepz7CTstnPeGOjx+685sZ+yUFZM+okfO5yj7/x7fsMM4ORKbkJ3NotCD4g%0AJFwZdnhne0JZu2iu13Kkvn0YiM5jZunTjKcFpQzIMjioW+7t1fzI1RXe2S5oneXm3gw8vHmhR24k%0ArQ2sdlMuDTPKxvF3f3UHIQWdRLHaTShbRyfVXBnmGCVpnOfmXnFiQGitZ79ooyeUEqxkGq3UQxnR%0AYYm4XZw6zMcYvD3vbOXjBJml8OzLjTO9K0MIf4dIevhpoAcMFt9/NoTwf53/8pY4/KA1rUPKSPXV%0AUpJIyd1xybtbcwaZxmhFZR039wuECGxNK27tlwyyhB+5OuL6qMO0cXzr1hjnPUp6rPcIqeh3DZdX%0AUoZpQuM8s9Ixq2BSRxXumvOfL/q043G5QVfBSk8y6mSkWpPlivvThkQLfJAEAUJL0kSzN2tBwH7R%0AsDtvuD+tqVpHqgSpVkyqODB7eCCBx5MXvA9sTWsurWQxw/KBe5OazX76kWDROM/dg4rb45KbewVV%0Ae7bc90EgeUBH9yGc6PV0GhwPMsCpgsxxgtC8trQuLIVnXyJ8HKPAO8AfeQZrWeIENM7TOs/tycJd%0AtJ/y2nqXIKByDgQYrRCiJTOK1kZF0tZ68kRRt1Hi5tZ+RescZe1xQTCvHYkKjIuAkYrdWUuZeDwB%0A56OczvIj/ng8LmtqHMwrT6otWRCkC/teqyWXR4YLPkVKSaYXM2pIUqNorOOD7RmrXYMNcFFJXADn%0AYgBQQhwFBCnkUSnPB38UEKz35EZxaUVF9Ykm2qI8tO6Pke082ks672zl45YYl8KzLy/OHJiEEB3g%0AR4BNHsm4QghLT6ZzxOEm0ks1g01DbR0hRMdRgEypRRCK99fWkSUS6z1GSwaZobWO7VnDasfQOE8R%0AGnpG0baOqomyEJ+/NODWuGJWNSQ6yufAsxt4fRlwXKXi8ENwaB1vLRSVZZin7M1rGhvt5b2J0kK7%0Ac0vVWowSXFtPSZRkZ9YyyDVvXxwwKS0f7M5ZyQ2vr3WORFjxsbe0NamOsudRN3loPkkJQWIko9yg%0AFgHtOM5aNntcL+m8bTI+bpBZCs++nDjrgO0/Avz3wNoJDx8q+i9xDvA+UFmHc55Ua9rFqbRuHZOy%0AWbC2NNdWc97bntNYS91YXK54b3vGei/jjY0O46Lh9u6U3VlD6SxV4xjPG7QMSAm5lozLGomnsJ42%0AeJpl3e6pOK4OIYg2FzWRdi8EJAaqNv5O317rUblAJ1EUteetjQ7r/Yz1bkKeai70M26PCyQSrSM5%0Apaodb13sHbnKHmFBhIHFv4GjMt6FQRr/zo2lbBxfvT76yAZ/lmznSdnVs8hWTgoyS5WKVxNnzZj+%0AI+BngD+8KOkt8QxweEq13vPhfoH1nrLxlI1lXNbMase0bJFC8sXLK/Q7mv1ZxYf7Bd++M2WYa0bd%0ANJZ7ZOC9Bblha1YxnlkaD5v9xcm+bbg/a9AKigq0iuyuZbr0eAgeZEuChfEfC3Yj0Es0WapJZGA1%0AMyij+dHLPYKAtnW8vtnl8koHrSS39kqsD3gvkDEBZm9ec2GYcnmlgw/hKBicRIQpG0fj43ujWPSK%0AtJIMUn1Uxnt0c39StnP8uU/Lrp51trKcU3p1cdbA9Drwjy+D0rPD8VNqqjUCuLkzZ32QMa8aPtgq%0ASIwk0YrGWn7+5i62tQQkrXdMi5b9ouGgskzmLS2BnhHc2CvZn1pyA8rC3jRurgaQCghxaLS1D07k%0AS3wUi18VEkgl1D4Gp24CuVHU1lFZjwuWXj9DSYkWgSQRbHYyytYjEdw/qBBSsN5LeG21SwAOihYf%0AAiLEYWl4OBgcZjveh4eyHY1gdx7nl3qZoWose0WLCI/f3E/Kdh597mY//YEx35ZzSq82zhqYfpZo%0ACnjSkO0S54Djp9TWeRItGfVSLvZTGuuwfkpdO0zrqNqAEYGAoA2etvHoRDIvLZOyRSpoG4cSAiEF%0AWkedN72Q0pZwNOPifMyWvIN6mS09Fof8NQ8k/oEaeT+VGK3QWuC8oJ9qRh3D9rRhWll6qSFTmkQL%0Avnt3RiAghOBHrw+RMrLwXltLaBcSRK2LpAbvwlEweFy2I6RgrZcwrx1FE+9f6yW48OTN/Xi2c1Ig%0A2JpGVt/WtH7uluvLOaVXG08NTEKIrx67+Z8D/74Q4jLwyzzCIg4h/Pz5Lu/Vw/EewPGJ/dZ7diYl%0Ad6YlwkM/M8wbRy9TSO+pnUBJwbRqKUqLCAHrPLUNNG3LrGyxbcyKpALsQutNPghUVfNAOXuJJyMB%0AvATh4+9rXnkS02CDIBDoGM24stH5t5dwdTVjv2h4b2fOa6sdNgc5Enh/Z87nLwxiJhSiwsNaN+HO%0AQUXdOJSSbPbTyLzzJ5MEvA/kRtNLNEIKgg+4xR/xtJv74wKB0fIHwnxbzim92jhNxvQNHtjTHOLP%0AnfC8JfnhHHD8VOyDZ62XoiT83Pv77ExrdIingUnVIKUk+MBnLw+5uTuPWZIPrPYSrA/0Ms2NvZLG%0AwbCbkhrLwdxRe0gTMDI6rRZtPPk74hvC8eqpOpwWXRV181IJ5ULMVsj4O5y3MMgCWSIpLChnuTLM%0AcQ7+zvd22ewbJoWDVcG0soy65kis9aFMSEq+en2E0fIjppCb/RSj5UNB4qH3jPVHmY1R8tSb+5MC%0AwUnZ1bMOVOepUrHEpw+nCUxvPPNVLPEQjp+KRYB3twOrHYNRcFDaqHEnA6PM8L3tOXcPSvJMc32j%0Aw6z0SBFoGo/WgknV4mzcWDqaKOyqJFmiuLVf4X1UzpZEuaHAg+C0xANIYpZkFPQTRZYqynGDUpCo%0Ahf+LjSK3m1mCEDDIDDvzlov9lCAFeWKYtZ6dec0qCYkSrPdSMq3QJ2Qm3gduT+uj8tq8avn5m/tc%0AGmQoJR8iAzyub3Tazf20geB5EhKWc0qvLp4amEIIN876okKInwF+PIRw92OtaomjU+phr6FsHa0L%0ArPdSbo1LinnLtHIMc83OrGGzm1JWjkQp8kQyWE24sTPDOVjrpBzUjqJuEFKx3s+wPg7nKh1tHJpF%0ASUqJ2Gty9tnZWnwakQrIkvh96T19ZUiTWCIoLSDjrJJU0Ek1RimGeYInoEUUxx11Ey6Ncg7mDVpK%0ARp2EL1xZeSjzOZ6ZHC+v+RDYL1ukgDRRCPgIGeAkltxZNvenPfcHQUhYzim9mvhYDranwD8I5M/o%0AtV8pqMNyipDszooovNpatJF0tWGtl7I1q6h8ILGBbgLTyuF9zbhoWck0loAnKoz3MknXCG7ut3Ew%0AdNFngkh8kET18GXG9DCMBq0lmx1Dv5twaSWjlyve364QOHKjQAe0VrQu8PpGl46RBKJC/JeuriCV%0ApLWOi5dW+KHNHpWNRo7z2p2YeTwq1dO0nkSro6BxWlfas2zuT3rukpCwxPPCswpMS5wTGuexPjCr%0AWxoXGOYJb2z22Js1GCOZ1m3MrLwjkYZeKunmht1pzd40DuKmmUZWntVOTjfT3J2W7JXRh8n5KNIq%0AQ8yWmkXTfMGPeGWR8kC49jBcKO9xHlKlcU7yxUtr1HaXrYOKTqJZ6yZs9FOUknzt9RFXRjkrqWFn%0AXrM9adjsazbXOry22mVn3pBoeUR6OCnzOF5esz5mzpsdg5TioR7Q8yqvLQkJSzwvnF1a+GNCCJEK%0AIf6CEOKGEGIqhPgFIcRvO/b4bxZCfFcIUQgh/pYQ4rVHrv2LQoiJEOKeEOIPPvLaz+Ta54EnOXAe%0Alk66qeZHr4346rURK7nmMxsDNgcZPsDerMZ6hyS+TuNhd9qwNWnQWnBpmCNDYN5E+vjVUcrVlZyL%0Ag5RhrkhNNANsABtiyaqrX20WiySyFw+/NzoSHIKUeAS1CwQZyBLB3/f2Br/1hy/y5oUer693WOlk%0A/P2f3WSzn/GZjT4r3ZR+nrDaT7gwzHhjvUeaREPHrWnN7XHJ1rSmbOyJIqiH5bXX1rp89foIJeVD%0AoqXw/Fxpn4dw6tKRdgl4vhmTBj4EfiNwE/jtwF8RQnwJmAF/Ffhx4H8B/jjwl4GvL679CaKN+2vA%0AReBvCSF+JYTw14UQ68/w2meKp510D0snuVHkqeYzmz0uNhkbvQStoL4zJVuT3DsoqRvHh2VBluqj%0A07tWgkGuuTOuSI2ml2pau8iQhMS6qJkXiP2llmg2522U13lVEVhkkiwyRwu5EXgRGXfee1KpCUHw%0A5ctDvn3ngE0f6GcpKx2FIhr6Na1jr2hxLoqr5kaxNa25PMiOBmIPDf125w1vP2YvPiyvGSW5btRH%0AXGufZ3ntWRISlkoPSxziuWVMIYR5COEnQggfhBB8COF/Bd4Hfgz4HcC3Qwg/HUKoiMHkK0KIzy0u%0A/2eAPx5C2A8hfAf4L4B/dvHYs7z2meF4I/lxJ92jSf8Q2OinNNYTgsAHqNvA9bUO672MQZ6iteKN%0AzT4SwYe7cxCCPJFMimit0E3i0ObWQcH2pKRpHUZ5lIxSOuni/2yIyuKvOg49pxyLQNUGdFD00pQf%0AvTbk7Ys9pnXLN28dsDevKRtHL1W8sT7AKIkgUFvPvXHFr9ydcPeg4pdvT9iZlTQ+WqgjBEUTrS1W%0AcnMq2wgpY4A6DAgfxzLik+LRNZwHTvN5WOLVwXMLTI9CCHGB6O30beCLRHdcIAYxorrEF4UQI6IR%0A4S8du/yXFtfwrK49Yb3/ghDiG0KIb2xvb3+cH/khnMbT5njpxPnAhUHGj1wfcmXYQauoLlA0jhAC%0AidJs9BN6uSEzEikDe9OWcdFEQdjWMy4a2hDQShCEYKewFG3sKy3JDg/w6Fa4mD9GqYCUnm6W0Enk%0A4rkegkAJyfs7c97fnhIEXBrmXFnJKRrLxX7GsJOwP2/4xgf73NyfE3xgo5uw1k1onWdctNwel2f2%0ARjr+HplWLUVtGXXMqa59kcpm5+3xtMSnG8+qlPcngL3HPSiEMMB/C/xXIYTvCiF6wKO7/QHQJxoS%0AHt5+9DEWjz+Lax9CCOHPsRgs/trXvvaJPy2nbSSfVDqZlS1F3fL9rTmzsmFaOV5bzRAiZkupUmz0%0AMjIteXdrSqIkB3VL6wLbk5qi9XQTSddA3TzoMS3xUWiiUrhRsN7NuDrKmVY1725PqaqWu4DSkroJ%0AbPYTrIe31nt0U4OQglHX4HzsAyVaopVhe1phrSCRDbX39DPNlVGOluJj0a8zo9jsp3ywM2N71hwZ%0ABL623n1sKexFK5stiRVLHMfH8WO6BvwDnOzH9GcW//7JJ1wvgf+GuBf+/sXdM6Ib7nEMgOniscPb%0A1SOPPctrnykOT7p3xiWzskUoweVBjguBpnKUzpHIaCJ3eGpUKtKC7x6UKKlY6xr6mYa9CVuzmm6m%0A6SeaNy50sa2ndgGjBIWzlI1lVjpyI2itZdIGpg20ywPpEyGJChm93NBJJfulpZen1I3l7qxCC8n6%0ASoZRgbK1dDOJWvxttRBkRiNFwDqDEHB3XJIbDUYwzDW3xxVXVzvoBdviaf2hk2jh3gfuTyoOypZu%0AqpAIxmWDGUteX+u+EPNIT8NS6WGJ4zirH9PvAv4ikUm8zcNVjwD8madcL4C/AFwAfnsI4VBr79vA%0A7zn2vC7wJrH/sy+EuAt8Bfgbi6d8ZXHNM7v2ib+Ic0TdOu5NIh341l5JogW/eHOM9R4lBZdHOSt5%0AQqriqXi1l/DB3pxp3aKkpK4apk1gVtVsT6Pv7M++u8taz7DRTbg1Lri1W8ZekpaUbcN+scyQTosW%0A6GWKXqIQSjLMNJmWaK1JlWJcWerdEm0En7vQY62bH9lNaC354SsrfOvWAftFS9G0dFPDzrSmlxry%0AfoaWEmuj+O7TsoTHZTkuBGa1ZXv2gILeSWLAOY0unhSCxlpa50nlDy5rWio9LHGIs/aY/hjwp4FB%0ACOH1EMIbx74+c4rr/zPg88A/FkIoj93/PwE/LIT4nUKIDPg3gW+GEL67ePy/Bv6oEGK0ICb888Bf%0Aeg7XPjN4H7g7LjkoW4a5oXUwKWv+7js7tM6TaYXz8Ivv71PULbmRbE8rvnX7AC1gXjv25xU3duak%0AKlomlNbTuIAPnnsHBe9sz8glCDx1ZSmbBueW/aSzIBAdgkWQtK3n/qShbC1pEodnB6lm1DPoALkx%0AfOFSn8yoo8b9sJPwa19f5UtXBnzu0oBUS+4d1GzPKj4cFww7Ghd4Kv36SeQAEWBcRFWI6G4c2JnW%0AKPl0XbyqddzYnXN/Un+sHtd541kQK5b49OGsgekC8OdDCGd+9y7mg/5Foi37PSHEbPH1u0II28Dv%0ABP5dYB/4dcA/eezyf4tISrgB/J/Anwoh/HWAZ3ztM4MLsfEsZXQslWLhWltbEq0IxL5GEIKy8WzN%0Aau5NKt7bnrE/b5jXLTd2S3ZmDVJo+plGCUltAyF4qtZzUNbs1oHECIIMCBe9ln5gjJdPIXIF1sNq%0AL+HKKGfU0+zPGlIJw45htWvY6KSsr2S8vtEh0QopBY11tAumnFCCXmp4bdRlvZdyYZCipCQQSJTi%0A+qjDtdUOV4c5aqGR9yieRA4IAtZ7CaNuwqxpqVpPPzNsDp6si9dYz83dAiHg+lpnETSfPRPuRSJd%0ALPFi4qw9pr9G3LzfO+t/tNDce+wxKITwN4ETadohhBr4fYuv53bts4QS8WTofRzWbFrH7ryhdJ7t%0ASRkVwoPAW8ekasiNYn9e88792DZb7yW8udlj3oyprKWyjrp2pKmibi1F3RI8ZEIi0RjhqHzANY94%0AlSxxhEP23SESoJ9IuqmkXvgiSQROgAsxG7k6zDHGELyjaAJ784p547AOjJJcGuYxO55UhOCZVJaN%0AfoIUgqurHerWEwS4RUb0ODLC08gBeaK5nmmur3awzhMQdB+1ZT+GzCguD3Na5+nnBrl4nWctMfSi%0AkS6WeDFx1sD0N4CfFEJ8kZP9mP7qeS3sZYeUUZWhcZ77BxWz2jLspHz9Mzm/fGufewclRikur3eY%0A1Q7rCpyHYdewNW3YKy3OWi4NUmZ14Npqjw92ZrggGJcWoxUueHZKS6pBKoPRDdZBGl7tAdqTYIBM%0Ax2HakniC0iLq0ykJRdWwM5V0UsUgN3zttRHvbs8Zzys6UjDqpNSt43/7pXu8vtnl+lqXEGK5NgCX%0AV+JQrXMNW5OaL18bRtdgIRCBx5IRgKOey5PIAQ+sUgJSSC6dgjhgVHRC9j4glXjmTLgXkXSxxIuJ%0Aswamn1r8+4dPeGzpx3RGZEbx9mafK8OczUFKN9MUlWXY1by3NefaKOf19R439ubc3itofABhaF3A%0AukCL4GK/w5tvR+O5G9szvvnhHu/raBx3ULQclC2t9Yy6gtpFavgyKD2MDNA6/m4GHUHuA62LYrY2%0AgJISFwR7RU3jDXlq6GYJl0eB7UnF7qxFCsH1tS5FYukmmlRK9suWbqKQQrDSSchTzWo34dZ+bZW/%0A8gAAIABJREFUSWs9ghhcgjjZ0G/eWHZnzUPZxePIAZlRXB3mNN6TSInWTy/YPm8m3FIEdonT4kyB%0AKYSwbE+cM6QUdBKNQHBrt+D+tMY6S54oRt2U+9MaIxXj0jIpLRcGKZlRHNiWqrE0qeLmXg1SMi4t%0Ad2ctd8YVrRM01mNd1Hnbn1siZ2+JR1EBqYXVjqCTa+rGExKwrSMEIDh6iWDQy+hqjXOBD/Zm3Nmd%0AExAUdUOZKn7u3R0ur3YxqkZrSccoBqlGLUpvWskj5tnlYY4SgiCiDNSjZToBbE9rUh3N28vGcnu/%0A4LXV7ol/xI9bInueTLjlrNISp8VSXfwFgPcB5z3z1nJvXDCtHc57zKLRfWWY85VrQ97bmTGet+SJ%0AoptoPnepT9F49qcV79ybkevA/XFBkAHtAqWP2ZHxD2quy3bzR6GJe/2kDrS+xQcwWmJ9zKSy1OCF%0AAiEQSrCSa+6OKySQpwqlEnwQlM7TWodWkqZxzCvLV6+PSBYsvcOs5NIwJwC3xuVRIBl2DOOiPXrO%0Aej9le1ozry3fuz/F+UDZuMji7CQPBZ9PWiJ7Xp5Hy1mlJU6LjzNguwr8VuA6sT98hBDCHzundb0y%0AqFrHrb2YKc0KixCCa6MORWu5N65weDZ7GXXrqRvHzrQiEOhnCYmWhIWO3l7R0DoIQSCDorAOJcE4%0AyGUUbl3iZNjFFy56Uo26EqUlRiqCDByKDyUCPrPe4a0LfaQQ7Mxr7uxXdNOcewcVa3lCohQbPUNj%0A4/zTnXHJ1VGHSwsl8MPDxs294qFAMi5arg5zguAog9gKFb9yZ0InjeXA/XnNjd2CC/0MxAOjwE9T%0AiWw5q7TEaXDWAduvAz9DPIhvALeBS4vbHxDnnJY4JQ5PuqmRdBLFuFhsKs5xUFoyA7nSFI3l7qSm%0AnyWs9h1Vbbk9nkd7BiW5sGJ4/2ZB27ZM6oayXAiPEjfc+TIonRoNoGXMoKLVhWalnzJKFI0LtBYu%0ArXRQUlA5x83dOSEEpBRcGXUYdDRZohhkinHVcmdS8u27Ez53sU83NVxcySIl/HGBRDxwox11Exrn%0AyUIcol3rp3gPrffkiT665tNWIlu60i7xNJy1Z/SniBp3V4il+X+YmDl9A/jJ813aywlrPZOiYVI0%0A1K3DhwCB6HbqA631NK3l6krO5iDjwkrO3UlF1VocAXygnyes5QkeQVE2vHdvTlHV3J2U5EZQE/84%0Ah0Z/y4Ha00MCqHhQGPY0Ilhc27JfR7mfUc+glcD5wPak5e0LPUJgYX8OXa25sVuyO29Y6ySRNi4l%0As9qiZMxyjveUICqCt85ze1zy4V7Bzb2CqnUMUsOllZxRrrm0kiGCgBBf73jweR4+SUss8Txx1lLe%0Al4F/LoQQhBAOSEMI7wkh/g3gvyMGrSUeg3HR8P+8u8N7O3MC8MZalyyRvHt/hgca6+mkilt7JR/u%0AlRSN4/OXBpSNQ0q4fxA3rqJqqV3gykqgtI6qbnlnp2RSNtTtg1mcZT/pbMgEJAqCd5SNoPUgpKCx%0Aggtdw7CTsT9veX9nTq4lF1dSjMqxCIILXB7lGC24sV2ilWBzkFK2LVmiCcRg1IY4t7TZT7lzUCIa%0AFwNIgFTLo4znsEz3pasrfOv2AVXR0k2jgny9CErHg8+yRLbEy4SzBqbjEmv3ieZ73yGKoV4+r0W9%0AjLDW880Px9w5qKIXD4Jb+3Pu7JdcW+vSTzXz2nJzt+DaKONbd6eoAN+5N+Pzl3rc2J2TKkHTOPbL%0AlhDg/d0p07JFSoF3La6FehmNPjaMBC8gIGicJUtSvJUIEUi1IDVRpWM8r8mGOUoqQgg46zmYN5Rt%0Ag/OCEKC837A3qelkmvUu9FJ9RHRorWdrGkn7AVjtJuzOm4dUHQ7LdMNOwtffWKOy7mgo+7AP9Wjw%0AWZbIlnhZcNbA9PPArwG+D/xt4N9Z+Cr9buCb57u0lwuN99StRUpBomNvwYWA9YGLoxyNoN8xfLAz%0A56BySAS9XDMpGuaVY5AZrq12sQ6s90wbCy7gRDSlswjqpXfNx4JkMYDnoZscZpyxXHdtPeNgbtkr%0ALFrVfO6iYb2fcbGfcX9S8537U97bmuBDQMwVFwYZa72UTqLYmdV88cqAWe2pGh9LbIOMrWmNUYI8%0AMVjn2Z03CHhsj8iGwM4j80zGLCc3lnh5cdbA9Ed44FX0R4kCqX+WGKh+7zmu66VDtLDQeF/RWAfE%0AjUdLwb39km6qGc8bJnWLFAHwTOuWxGgOyprWBYyClY7h7oGkn2oa61FVw7R2TAt/1FNa4mzwQCJA%0ASuikCVkqadoAQlCWASklRglWOorGB4wU1N5zd1JirePCIGrcvbczp7KWPMnJEslaP+G1tS6d1DCv%0ALVeGecxuP0J88Kz3U3ZnzUdo1Eu1hCVeRZx1wPYbx77fBn7bua/oJYXWki9fG1I29qEe01sX+rx7%0Af8Z+0XBQNHz52pB37k2ZV55Z2/LGegcfBG+u92h93CyVVPRyw6yy5Klj1pYsk6VPhl4aMychAqky%0ANG1D01hE13BtpcNnNjpUbWBatjTW8d17M97fnqKlZFK1dBPNpUGGloKD0iKFZDVP6WQGAiRaHVHF%0AT2LQdRNNd1V/pEf0aaKCL7HEeWE5YPscMewk/ObPX+TXNzG3MUpyd1Lx1kafvXnFr27NGRcNn7s0%0A4IPtGeMC9qctvVzzi7fGXB51GHUS3ljvMK+iqngICakJtG1BUXusX9LDzwIFDAwMuiltG2hDwPkW%0ABKz2DSt5wmvrXd7aHHD3oOTGzpyb+yWzxtG42DvUSrI9b+glml6mWetGWviVYU7dfpSo8KQh00eD%0AzaeNCr7EEueBpwYmIcQ3gd+4MN37ZZ5A9gohfPk8F/cyQmvJQMe5ZO8XcysCGh8DlZKSYR6ZV0pK%0AyrZFKYEQku1JybxuGeSGbmaoZg0CgRSaldwwLmvcMiidGhIwAoKEUaaojcB7z0HlWEkNw07KG+s9%0AdiY1b2zE2bKVPKGXaqaVQwpBEAFnBbnRXF/v8Jm1HkkiuTLMyYxmo5/STfRHdO1Oy6BbqiUs8Sri%0ANBnT/8gD3c//4Rmu5ZXD4aZza6+gqB1r3QTro/dSbqImmwAq5xHBs19YwhReH3W5tpqzV1QcFA0u%0AeHp5StfUTOo4HKpg2XN6DA7tLTSQGRj1UpQ2dJRDqoRO6ulkhnyhYbg2yOgqybVRh2nV0LrAWldj%0ArUVKxZWhYX/ekBrJezszPndxhaLxTKuKunV89sLg1Ay6k6zTl1TwJV41PDUwhRD+7ZO+X+J8kBnF%0A62tRmDNVkguDjJ//cJ8yNxRlSyfV3Dko2eilsZwjJOOqpd3xvLtVMK8bjFKEYLk4zCjuVyjJMnN6%0ADOTiK5VweWRYyQxpqtEIstSghOagbAk+YJ1nr2j4NRdWubreI502bA4SpBRY70m1pmktdQh84fIK%0Ao47he/entCEeKMal5cO9EqMl11e7TxVVfZIQ65IKvsSrhGWP6QcM76MD6cV+xr1phXWelY4hkQKl%0ABPf253ywa7mzb0EIernh3v4cozW1c5SNZ9/WZFqDECQaxstU6URIoJ/Ef1e6mm6SkBnNtGxoHKx5%0AxUpHkUiYW4cQASkNqVG8NupyZdhhb97gfaC2jov9nMJa3rk3Z7WXYpRgtZcSvGdrGhUeEi0xQjyV%0ASbdk352MkzLIJV5+nKbH9D6nFBEIIXzmE6/oFULVOu6OS2a1ZVy0aAXvbs+YVi3vb8/paMEHeyVV%0A66ito5Nogjcc1I5mUtGGQNl4iiZQ+ZZUgFuy8x4LAwwzgQiCQaa4Pyu4NxHkqaGfSvYLx0oWKBrP%0AvLEEpxl1UrYnJe/vzullhguDqHV3e1ySaslIpDRtIBC4utrB2sCtccGssmgtWckNLCjiT2LSLdl3%0AH8XS7fbVxWkypv/k2Pc94A8CPwf8vcV9vx74tcCfPt+lvdzwPnBjd87erGZ71hCC596kwkhBYwNr%0AHcMv3jqAEDXT7lSOWXDIUNNLJDemFgFIIdEiRiO5NAF8IiywPQ3kOZhGIL1AKsnllYS6gWnTcFA3%0ABAIXhxmX+zl3Dir2i5bPXV4hTxRb0/pIKfxQqeHKqMPN3YKydqz3U2rr0CpSwNd6KVuTio1+9kQm%0A3ZJ99zCWGeSLieeVwZ6mx3QUcIQQfwn4yRDCnzj+HCHEHwK+eO6re4nROs/WpCZPJImWeAc705ar%0Aoxyw+CBoG0eWSCo8WkqUFJTWobXAeVACQggYA7gYlJYJ00ehiWQHA+QpXOin5EZhraQhEGyISuwe%0AlFAMc0lp4d3dGbmSXLs6QgL7RcsoN8DDs0haCq6Oci4PcyB6Ob0B7M6jglfdejb66ZJ9dwYsM8gX%0AD88zgz1rj+l3AF894f6fBv7QJ1/OqwdJPCkHKTA6UNQ1W5OKvVnNrLU0HqRQIAKTsiXVEus9eSJR%0AEqraR6o5DwsZvurIiNp3IhrAYhSs9hJG3QznA0ZKtLZMy5Z3d2ek2nBllJEaQa4V3VxirWK/bLmx%0AN+PNaY9RHhh2DEbJjwSRS8OcdGHapxdKEddGHWobXXC7yckfteMn0CX77gGWGeSLheedwZ41MM2B%0A3wS888j9vwkozmE9rwyMkmz2U8ZlE3XVppa3Nwa8vzNjXrUclC1XhtEwcH/eQBB0jSY1ilnj2Ohl%0ANM5S1w1tEzde6x4oi7/K6CrIE2gddAwYYxhmipVOjpGBwnqc92wMUowWTIoGoyVvbw5Y6SRM65b9%0AoqG2gbVuyqVBzvakwjn42murSCnI5MlB5Hjm44NfBK2TM5/HnUBPSyN/mbHMIF8sPO8M9qyB6T8A%0A/lMhxNeA/3tx39eB3wP8xDmu66WHlILX1ruYcTwNXlrJWOkYuqnm6ihnZ1azM2+YV5Zrw4zdeUOq%0AJI0L3Dko2S9b5kVUGc8y6CQKN3FUP+gf7AcIRWTctQ5oYaOrWe/nXByk7BYtQQg6qSbPYWtckxuD%0AyzypVuRa0tjAXtGw2U95+8KAorbRF6mT0M80P7TZI02eXro4TeZzlhPoq0oCWGaQLw6edwZ7Vq28%0Af08I8QHwB4B/YnH3d4DfE0L4K+e8tpcehzNMhx+81nkyo1BKsDuLhTkpAt08YbdoqWxgXDZMq5p5%0A7VnpSMom0NjApHy1g1JKLGUqYu9tJYG1fs7mSkY/NySJopdovv7mBrWz/OX/9xaNdQQUk6ZhVjle%0A2wi8udZDG4UCPIHrq10uDFKEEPQzc/RBfDRYbPZTjJZHG+jT5o5OewJ91UkAy/mtFwPPO4M98xzT%0AIgAtg9A54fgHzyDZ6Ke8vzNjXLbsz2tmlWOYKfq5QQgYzxuMkORG0lpPaQO1Bf+K1vASINExGNFG%0At14jodtJMIlESggE1ELB4TMbXW4flHz5yoD3dubMZw1do1jJDT5IPIEfutAj1ZLtacOkshTWc23U%0A4dKhOvgjwWJetfz8zX0uDTLUov/0tIzmtCfQJQlgiRcFzzODPXNgEkJkwD8KvAn8VAhhLIR4E9gP%0AIeyd9wJfJUgpGHYM46KNp/7MsDnI2ZmVdBKFFIJRL2VS10gCdePxIQYldaiz8wqhJ6OCQwXM21jG%0ASxQMOxoVBEVpuTlv6XU0b270cM7z3ftTisax0kl5fU2w3mvZmlQoKehkiqL1vLc1580LPT57aQAh%0A0LrAZ9Z7aB3p4ceDhQ+B/bJFCjBGEnzgzrjk9bXuubDwliSAJV4kPK8M9kyBSQjxFvA3ifNMQyIb%0Abwz8y4vbP37eC3zZ4H2gXegFGSWPTuCt8xSN5Tt3Jkjh6aeGOS17s4ppZRl2PK5tKduW9V7GtGq5%0AV3uc83igfcWC0mEcDhI6ElSIt5WAVEHjHcIpGu/JvWBSOjwNnXHB6+tdNnoJv3TrgFnZst7PuDrM%0AqWygYxSpkaRasTdvuDzMCY0jHPssHg8WAE3rCcD9g4rAA3p4PzNP/BlOcwJ91UkAn3bSx6d9/T8o%0AnDVj+g+B/50YiMbH7v+fgf/yvBb1sqJqHTd25ke22uu9hPV+ys60Zmtac++gZF5b9ouWG3sFu7OG%0AREFjPb9wYx/nAiF4qoXVQiY9jYib9KukQqSAbgr4qMreNyC1IgSPAQobGHXi73ZvVlFZT+s9Sgi+%0A8f4+RetxHtZ6hn6iccQsRMjAxZWc2nms81gfqJroraSEeOhQsdlP2ZrWtDaqckjALCjh3gd2pvVH%0AVMVPwmlOoK8qCeDTTvr4tK//B4mzBqbfAHw9hODEw6WEm8Dlc1vVSwi/KPGMy4Z+pmms4zt3J9gP%0APdpILvVTMqP49p0Dgodrqx32i4a9uaVrYrku4CmsRSGoG0fRQuEWtuCvCCQwyKJdxUELWkI/S+im%0AhvsHJd1M0QbYHGTkiWbeaFrnmTWW8VYLeLwPbHRT5pWl39EooclSSSLVwmrEcXOvwIcohvulqys0%0Azj90qNgcpGz0UvbmnlHH8P2tGVIJMqO5NMxx/skSRGf+uV8xEsCnnfTxaV//DxofR8T1pPrEdeDg%0AE67lpYYLUa1aLE68B5VFS7EYivWMa0sQHi2hcYGmjSd8rQI1UWmgbqGqQBLwAoKLFhevitpDF+h1%0AIDEa6wJaOIyE3bJld97gPGys5AwTE/sx1mGtJUsMPSNoBLigOSgb7k9r/v/2zjzKtryq75/9O/M9%0Ad6hb46s3v55ooIG2abFdAYkLWMQYl0aICwWjmIgrWQ4JMZFEgaYVjRo1KohBxQlcImvhEFEcIpCg%0AaNLSdNMNTdtz9xv6vZrrTmf85Y/frer7inr1qt6rV/dW1++z1ll17xn3qap7v2fv3/7tTQm3hHWm%0AxwJyDe0kx+/PBzs8FnB4rILvKBbbKYXW6w8VAAuthPMrCScnK0RByFIvJS0KjjUrrLUTtuNAV85+%0AT/rY7/YPm50K059jauX9q/57LSJ14F3Ax3bTsOcaRmQUWmvSrCDNSkqtaScZnUwx38qIfJduVrLY%0A6hF4LmORx5mlLnmaoR1FmpW0CpMaLQq6/XMfFGGqRqZkkNbgKU01FDzXIfAcOt0EP/RpVEyDP11q%0AlCPcXAsYrwSs9FIem+sQKKGblbiCSQGveHQLzeFGyFjk0ax4nFtJuG6qtl4Lr9tJ1x8q1tYBpEVB%0AkhWcXe5xfiXl7FKXMwtdZsdijo5HpEVJqA6SP7t77Pekj/1u/7BRl9/lIt4KvFxEvoSp+vJh4HFg%0AFnjb5Q4Wke8VkbtFJOnX3Rvc9ioReVBEOiLyCRE5MbAtEJEPiMiKiJwTkbfuxbG7iVLC4bGIRuix%0A0sto9zKyouSmQ3XGKx4LqyntJOOOUxM04oDlttleDz1cV5GVJd3UiFAP6B7AZIfxWsip6ZjAgzhw%0Amaz5+MqhKDSO43CoHhI4DqHrMVUPeMVNU3zLVx7jjhsmODFe5QWzdQJf8eRcl8fne+AoBKHquySZ%0AaUvvOQ6zjWj9unlR4jkK33PQfa93LemhLOG+p5d4+Pwq3bQg8hzi0KUaOFR8x4wvlAflsWF3WUv6%0AyApNO8nJCr2vkj72u/3DZqcTbM+IyK3AG4CXYr4v3g98SGvd3fJgwxngx4DXAuuffhGZBD6Kyer7%0An8CPYkTvjv4udwI3AieAQ8AnROQLWuuPX+Njdx3fczg8FtGMPeZWUwLPYaYRUo88AldRDVzuf3qJ%0AvOYTuYrAVdzX7pIlB6NyuIOZi7SR2IVG4KBEEbkejqMoC01ZJhSYJouBp2hUfGJfODYec/NMHUFY%0AaGU0Yo8zyx2ONyPSvM1E1WcsdOhlBVmRcOvxMWYbEbHvkvbHAwbr4AEUhX42caXmE3gFy90MpRRK%0AFEqVBJ5LXmozxlTs7jjTQWO/J33sd/uHyZWMMTUw40n30586ArxZRNBa/9JWB2qtPwrQL2l0dGDT%0ANwMPaK0/0t9+JzAnIjdrrR8E/iXwZq31IrAoIr8CfCfw8Wt87K6xNhgauIo4cIkzl9VewVTVx3UU%0AT8x3SIuCL55ZZbGb0EsLOqnmzFKHQms6B8RDWk8D37Bel7DQzgj9kmroUvFcTq+0yRAqnkMjjtBA%0AJVAcm4i547oJxqshaV4w33ZpRpqJasAjz7QA6BWabq5Z7mScmqwwUwvX07svVQfvxpkaJyfjdZue%0AXuhwbDzi/GpC4CrOLpW0eil5YfozgRE1z9lpYMKyxn5P+tjv9g+Lnc5jehPwq5gx90Uu/v7QwJbC%0AtAUvBO5dP5HWbRF5BHihiDyDyfi7d2D/e4FvupbHAhcJk4i8BXgLwPHjx3d8gxsHQ33PYaoW0EkL%0AFto9k1q61OHscs80/8tLsrxkqdVF64MzdzbbZJ0COiWcX00pBSZijyQvUQKx51Kt+PhKc6IZ04h8%0ApqsBUeCSZgWuq5io+jy9kNHqFtQij2rk0UpySl3iOILvOsy3U2qhd1Ex1o1fKEoJQX/MqCw1jqOY%0ArAbkpeb8Sg9XKfJC06h5RL5LM/I4v5pw3HPs07LFsgN26jG9G/gp4C6t9W5OnakCFzasWwZq/W1r%0A7zduu5bHXoTW+v2YsCW33377jgcO1gZD09wEqvKixHcUhdIcbgS4riLJUz710AplkaNRrHY6XGiB%0Ae8C/00rMk5DnQpLDatcUZEVr8lLw/JwkUaRjGt9xON9K+NtHLuA5LuMVj7HI41A94mWnFE8udVhY%0ATehmBbXAwxHwXAe9w/TuwYmvh2ohU7WA8YrPQiddn7+kRGgnNhPLYtkpOxWmOvAbuyxKAK3+uTde%0Aa7W/be19b8O2a3nsrrJWbuieJxZ5ZsW0RDg+EdNNS+LAYSXJ+LuH53l6sU2aleRlwYV+tXDXjp8T%0AOkaU8tJUdlDKJCoImiwHpGSs4nNqMubRuRbzbSiKDr204Oh4ROg7OKI4Pl4hLzVaoFkJeOHRhpm4%0ALBend29nxv7GMQSAVmIePNYysmwmlsWyc3Ya/P4Q8PXXwI4HgJesvRGRGFOL74H+2NDZwe391w9c%0Ay2N35a4GKEvNYjvtZ9cVtLKCTz14gS+cWeKpxQ5/8fmzPHhumfl2yjOrKXPLBUlfkA5SVYdL4RkH%0AiV4BrQRcLbSTAs9VzFQ9XjBbY2bMZ6mTkhWamXpAVmrm2gkPnW+x0Ep55HyL+08vU3EdXnSkyc2H%0A6pQFlBoON6J1Aer1J9g+tdDhyYUOvWyzdAyDUrJeWspmYlksu8NOPaa3An8gIq8CPs+GIQGt9V1b%0AHSwibv+apjuBKQibA78P/LSIvA4zH+odwH0DCQi/BfyIiNwNzADfDby5v+1aHrtrFFrTTXOemG9T%0A9V0qjsPpokOrp3lqscPDz6yy3E2hKFEY9846Ss9SlH1vCaj44AYO0i4Zj0MacUjouDxwepWZekgc%0AuKz2TGHVrNTkeYlSiuOTFVxH8byZGo2Kb06s4fBYRCV4tpzQ1czYt5lYFsvVs1Nh+h7gnwBzwA18%0AefLDlsIE/AjwzoH3bwLepbW+sy8O7wE+CPwdJiV9jXcC7wOewMwr/Umt9ccBtNYXruGxu4YjQpIX%0AzK2m5LGp1WbytmBxtYfWoBHEUWQ9k+oQYQTqoCQ+bIUjUI1hshJSiRwON2IWWglx5FGPPGYaJvut%0AGiiWOzmtJCcpSjwR6hUPJaBEUfFd4sDlWNMIzUbx2I0Z+zYTy2K5OkTr7T+Xi8h54Ce01j937Uwa%0AfW6//XZ999137+iYstQ8eHaZT37pAkleIAKtXoYnmi+db/H0gqkinpU5na4m16AEcm1DeS4wUxUi%0A3yP0HKYbFZ53qM5yJyEtSqaqIbPNChOxTz30WE0yFloJICx0UjpJjucqrp+uMl7xOTYec+ISbSnK%0AUvPkQqfvMZkZ+1mhbY0zi2UXEJG/11rffrn9duoxOZhK4pYdUmhN6Lu86gUz3H9mibLUtLo+vTxD%0A0WUi9k0jwG5BHGrS3DTAkxJWUugdgLieD1Q8aGXPirEDxB6IcpmsBRRaCF3F00ttjo5V6GUlM2Mh%0AE7GpJg7wvGad8dhnbjWhlxecXTLJJpHvMdMI1xv+bcaVtpmw7Q0slt1jp8L068AbuXzIzrKBtXTx%0Aiudw+7FxulnOmaUeWkpyhEfPrvRbMxQohOWkJHAVrW5C0RelEFP9QbF5dYT9SqSg7kM1DtC6JEpy%0Alnuamg/V0KMQ8B2X6ydrzI5XWGmnHJsyXk8z8nlmpYfrKNJcM10LONKsEHoOjcin0JrnH2pQ9CMD%0Aa4kKW7HTcSLb3sBi2V12KkwV4F+LyGuB+/jy5Ifv3y3DnmuspYvff3qZotSIhrHYIy00s7UAKWss%0AtBMmq3V6aY7rpaz2SuqRz2ovJSshxYxLraVS7kdxWhPXgGfH2CIPGtWA8YqH6zocHgt5aqFHLXLo%0AJjndrKAeeBwZr3BkPKZV8Tk6XuHUeBXfd6j4LjONEM9RFwnP4FjP5f7RN3o82x0nsu0NLJbdZ6fC%0A9Hzgnv7rmzdsOwDBpiunLDVLnYxjTVM6R2vN43MdsqJgbjVhbiWhGnqcnIzppBmnF13mWkvkeUmv%0AfLZUD2xeHWG/UGDEqAfEDkzWPA7VQ5oVj9W0ZCz2ecHhJl99o8djF9r8wzPLxIHPsfEKjdjHd4XV%0AXk4nLTiz3GWyFqynbG/HG9qMjR7PdC3Ac9W2vKVhtzewIUTLc5GdFnH92mtlyHOdQmu6WU47KSj7%0AYaVOlrPazfA9l6mGjxbTE+jhCx3mVzqsdnOUNqK0n8VokAwzbhQpCDyYrYfgmIzEV79whtBxCDyX%0AW4+MsdhKqAcB43FANy94ZjUlyXIqgcPpxQ5PzXeYbUbcMFXl9FL3isJoGz2eVi/js08ucqgR4ip1%0A2fMNs72BDSFanqvY6pJ7hGiYb6WgNRXfpSxKVro5vqs43AiZqEbMNkIen2szVfUpUCiB1ey5I0pr%0AlIDrGs/pwmpKM/A5VI/ICrhuqkZeai6s9ji9lDA7FnGoGXGoHrLSTZhv50xWQ66frnG0GfH0Qhvf%0AEeLAxXNkx60mnvV4lJkE3clwRIg8Z1vnG9ak2kFBvdJ7t1hGlSupLm65ArTAROzTyQohJ+FnAAAW%0AfElEQVQ6aY7jKpoVl1aSI0rICzPu5HuKeuTiKmhEDu1kP44kbU0o/SciJShHgVIk/coYSZFzqBFy%0AYjJmrOL1O/cWLHdzljs5ul8+SInguopCg/RF4ErCaIMejwbSvCDoF11VIts63zAm1Q47hGixXEus%0AMO0RjgiR71INXZQIpdZUfZezSz3Or3Y5vdTFd0Fr8+RbaJM6vp+ff53+kmL+0UIFWpkwXhy6iJg2%0AFVM1n7yE+dWELNO89NQYVd/lxuk6j8+1OL3YpdAlpyZjmrHH+eUuqhGR5SWT1WA9bHYlYbTB9PCi%0AKCk1NCNvx7Xu9npSre2QankuY4Vpj1j7Anx6sUOaFfiew6mpKseaFf760QtkpWapnVL3FY/Ot0iz%0ADF2auUzZPpthW3Mg9OFIIyLTGtEalEOj4lMLFCu9konYp5cVHBmLGKsGZIXmxumYO66bJI5MX6Q7%0Arp/AdSH0HaqByy1HGyiEzz21ZLIcY5+XzdToZSXtZPtzjjYy6PHMjpn+Sldzvr3gSudbWSz7AStM%0Ae4jpudQjKQoCx2GyGhB5DgpFI/JoJxmVKODmQ8Lj812Kos1yb3+F8nygWXN48dFxbpqpMhYHNCKP%0A5x2qMt9OOb+SstBOSHOo+Ip66OM4QpaV3DRTJxqoWRcHLi8/NcVjY20qrkMYuORFyUtPNJmph4Su%0Ag+uqXclMW/N4PEdx3HP2Raabrctnea5ihWmPyPOS+08vE3qKsdinl+bcf3qZlxxpsNzNCF0hzTSu%0AA0/Pp6RFge+5REVJJ9UjkwCh6M89ciApnk3MqCjwFNQrHjdMVbluuspUvcKpyZjIczi3nLHUyXCU%0A4shYzLmVhNh3ECWMhR5SUZycrKKUfFm22WwjYqmTrXsxaxNo123a5TDafqp1t59stVi2ixWmPSIt%0AS4rSlCUCCH2XdpqQa03sK84u93hmtcdyO2U1yUlySPICNCPxteNj7Kj5UCpIMwhcCErAgbHQ4dhk%0Aldl6yE2H6twwU6UZ+bTSkqzIWOxkFGVJN9EcbUaMx37fK3KYboQcH4+pBO6mE1aXOhlHx6L1nknW%0AM7BYnttYYdojfKVwlNBLc0LfpZfmOEqIHIewnxQR+y6nF9Z6GxZ4jmKpkw89pz8AIt+Ike8pxqsR%0A3Swn8BV5XtIIXSaqIccnYtpZSS10CRwX33XwC5PosNLLOb+SoxG6SY7rKBqxw1Qt5LrJKq5r7vJS%0A2WZaTDmha4GdpGqxjBZWmPYI11XccqTB/aeXaacJjhJuOdLA8RTTtYDVXs7JqQqtJOXsUpeVpZzA%0AFZTsfdsLhWm5EfmmmGrFUyjPZbrqcnS8StV3OLPcw3cdHAUTcUjgCnkJN0zFzNQjbjpUYzXJSUtN%0AWWoONSJavYIsz1lNcyarAZN9MVsTJdj7bDM7SdViGT2sMO0hYxWfO05N0MsLHBECz6EszZN67CsU%0APhOxx2NzbRwFRSFUAyHPNekeqJMHTFSEZuwxUYsZr7g8Nt8hzQtqvsdtJ8epRS4KM7YROg4TjZCp%0Aqk+7V/KyU03i0EeATlqgRGhGHvOdlF5acKgR8uKjDULXuajz6yB7mW1m69xZLKOJFaY9JteauVZK%0AqTVZXoJAXmq+eG6130wQfFFMVQOSPCNyQ1xJyFdKkmtkU0WB58CNszEnx2uMVQMmY59GxWO8toou%0AcmabMXHo89RCGzQkWYmjHBTguR6umxGHPkHf28iSnKlawJnFLt2koNCaQ/WQyHfXPZKy1GRF+WUh%0AtL3KNrOTVC2W0cQK0x4y+ISulOJCv3PtbD1kMg5oJxlTNZ/V8QrnWz3Q0NI9As9jtp5xZqUkvYrr%0Ar33VKox3lAJ1F+oV4cRUnXro85JjTc6s9Ih9l8B1ODlRJclzqqFPu5eRZpqbZ2us1ELqgUs3L5iu%0AemR5SZYVKCXo0oTFItfBdxXHJyoErkOp9bpHkva9k0uF0PYi28xOUrVYRhMrTHvI4BN6XpSICCJm%0AfSVwiQKHJCtRqkuZazxXcaRZIctLiiJAqQ5z7ZwiN40D16oqCOb14DzcEJPK7WLKvo9XzD6FUgRK%0AU418Ftsp49WIw2MhjWqIr4RG1ef5h+ssdDJCX+E5DmNxjKsU9dDh3qdXuX4q5vxqwmInIy8hKzUn%0AJyPOrCSUurc+fqbFXLvSz0RUmBI/WV+Uhh1Cs5NULZbRxArTHjL4hK6UoLVGawhch7HIZaGdUpaa%0AyFVUQ5dq6NFKMhxVokRxaz3i8bk2K90ckf48J1fopJrAU6z2cvI8p1OUJImm4TvUA4ek1BwbC2jE%0AIXmhcRzFSidDlwrfc6lFPp1uzmQz4lSzQuC7RL5Lo+KTj5XMtVPaSY7nuLzoSJ12UtCoeGSFZrrm%0AM1uPKDXM1J31cktLnYyq727qkQCXDaHtVaacnaRqsYweVpj2kMEn9DIvGYt8EEiKkplGRDNe68Za%0AZ6Lqk2tYaJlyPCUwVfWZqQVUqx5ZUqLFFHydrgbM1HyW05w/u+8cj11o0csLJqshy52MmoLZ8Sov%0AOtKknWScW+4xUfU51AgBQRAcRzMzFtGIA0Tg/HxCPfSIApcpIA4cjo9VyNCcX+6Z8j31iOlGiO+o%0Afq2/Z0Nx7cSkeG/mkXiO2jKEtteZcnaSqsUyWlhh2mM2PqED66/LUhP1W2LcyzIPn2tRaJioBVRD%0AF0GYqPk4jmKmGhAHHrONCM9RnFvpkSx2ec2LZ3lqvsO5pQ7nFns8b7aO1rCaFDy10OG2k2PcdqLJ%0AalJwz5OLhK6ik5bEgUM18tClJghcJmKfpChppTnzrZRq4HD3U4tMVH0C12G2FhL7LkoZuy8lNJ6n%0ANvVILhVCs5lyFovFCtMQ2PiEPvh6ph4yt5pw86EaRVFSlNCouJSlyd7TCHXfo52UPG+mQrVf8PTI%0AWERelMR+TDMKuG68wmceW+RoswIC103GtJOcrzo1wVIvp5akPBp5LLYyU1XbUxSF5plWwoQ2Anm4%0AHvLkYodj4xFzrZTQVbSTgqrvMt9Kicfd9fvZaqxmM4/kUiE0mylnsVisMI0InSTnzFIX+r2GTk5W%0AOTVR5fH5FmeXulzopYSew0wtJA48Vrop51Z7XBe463OCfNcBMeKWFgXN2KcauhybqCAaEKEaevie%0Aw2cXO9w4XWOxmtHJMgLlcLhZoSg0Z5d73Ha8iTiyLiq9rKDiOSRFiSihzMuLxOJKxmo2EyybKWex%0AWKwwjQCdJOezTy7iiOB7ykxKbaVM1wIqgcfRMUFEcB1FHHjkRYnvOohmXRwuGr/SmiONCifGY56Y%0A69BJivVMOddVaDEp6oFvQmVnlrooJRwZi1AidLMCz1U4ImRFyZPzXR650AINzarPZMXHdZ0vE4vd%0AGKuxmXIWi8UK05ApS82Z5S5KoBYZ0VnsZtRClzPLXSLPIQ5CPFdx7+llXEcIPZdmxcNR6iJx2Mxr%0Ama1HpGWJr9R66R9HBMcxEhK4JpNOMKKQ5xd7KGWpWe5mjMcBK92ULC85t5Jw24nmNRMLmylnsRxs%0ArDANgcFU6EL3W6q7znr4qtvNKD2N4xgvCaBW8bn5UA1HCZ5SOEpty5NwXYW7SRnYiarP3GqCBpqx%0AT5IVPHq+DcB0PSAtShwlOEqYaZjeR0hMJ8kZj30899qWlh30vmyRVYvlYGGFaY/ZmAo9XQtwHEWz%0A4rHYyeikKaWGo80Kc+30orGWOPC2bP+wnTTrwX0ApmoBkevw1GKHeuRdVKHh6FiE6wwE57QZ/wo2%0ACeNdK2yRVYvl4DHsjgoHisFU6Dhw8Rzh/GpixEmZsaXpeshtx5tUI49DjZCs0LSTnKzQHGqEuK7a%0AtPjpZuc+t9yjLPUl9wlcxXwrpdAaDUT99G/XUZRaowUOj0WMRT6rvZzVXk4z9pkdi/bEc9nOPVks%0Aluce1mPaQy6VCu25m8/12clYy3bSrC+1D7DlPKQbZ2qcnIwBNhXFa4VNHbdYDibWY9pDBlOhgYsE%0AYKs2ENsRg63Ofbl9PEdt6p0NzkMKPIfAc/Z0jGc792SxWJ57WGECRGRcRH5fRNoi8oSIfNu1uM5a%0AKvSlBOBan3urfda8s2PjFY6PV0ZiHOda/r4sFsvoYkN5hvdiCnXPALcCHxORe7XWD+z2ha5lKvR2%0Azr3VPqNYM86mjlssB48DL0wiEgOvA27RWreAT4vIHwHfDrztWlzzWgrAds49igK0FfvNXovFcnXY%0AUB7cBBRa64cG1t0LvHBI9lgsFsuBxgoTVIHlDeuWgdrgChF5i4jcLSJ3X7hwYc+Ms1gsloOGFSZo%0AAfUN6+rA6uAKrfX7tda3a61vn5qa2jPjLBaL5aBhhQkeAlwRuXFg3UuAXU98sFgsFsvlOfDCpLVu%0AAx8F7hKRWET+EfCNwG8P1zKLxWI5mIjWtryLiIwDHwBeA8wDb9Na/84W+18AntiwehKYu2ZG7h7W%0Azt3F2rm7WDt3l1Gz84TW+rJjIVaYdgkRuVtrffuw7bgc1s7dxdq5u1g7d5f9YudGDnwoz2KxWCyj%0AhRUmi8VisYwUVph2j/cP24BtYu3cXaydu4u1c3fZL3ZehB1jslgsFstIYT0mi8VisYwUVpgsFovF%0AMlJYYbpK9qqX09UgIoGI/FrfvlURuUdEvm7Ydm2FiNwoIj0R+eCwbbkUIvIGEfli/2//iIi8Ytg2%0AbURETorIn4jIooicE5H3iMjQuwqIyPf2a08mIvIbG7a9SkQeFJGOiHxCRE4MycxL2ikid4jIX4jI%0AgohcEJGPiMjsqNm5YZ93iogWkVfvsXk7xgrT1TPYy+mNwPtEZNQqk7vAU8ArgQbwduD3ROTkEG26%0AHO8F/t+wjbgUIvIa4CeBN2MK/n4N8OhQjdqcXwLOA7OYXmOvBP7tUC0ynAF+DDOxfR0RmcRUYnk7%0AMA7cDXx4z617lk3tBJqYxIKTwAlMbc1f31PLLuZSdgIgItcDrwfO7qVRV8rQn5z2M8Po5XQl9Msu%0A3Tmw6o9F5DHgpcDjw7BpK0TkDcAS8DfADUM251K8C7hLa/23/fenh2nMFpwC3qO17gHnROTjjEBL%0AF631RwFE5Hbg6MCmbwYe0Fp/pL/9TmBORG7WWj84KnZqrf90cD8ReQ/wqb217lm2+H2u8R7ghzAP%0AKiOP9Ziujn3Zy0lEZjC2j1yhWhGpA3cB/2HYtlwKEXGA24EpEXlYRJ7uh8iiYdu2CT8PvEFEKiJy%0ABPg64ONDtmkrXoj5DAHrD1WPMOKfKYzHPHKfJwAR+RdAqrX+k2Hbsl2sMF0d2+rlNEqIiAd8CPjN%0AYTyBboMfBX5Na/3UsA3ZghnAw4RGXoEJkX0F8CPDNOoSfArzpb4CPI0Jjf3BUC3amv34mXox8A7g%0APw7blo2ISBX4ceDfDduWnWCF6erYVi+nUUFEFKZqegp875DN+TJE5Fbg1cDPDduWy9Dt//xFrfVZ%0ArfUc8LPAPx2iTV9G/+/9Z5gxmxhT0LOJGRsbVfbbZ+oG4E+BH9Ba/59h27MJ7wJ+W2v92LAN2QlW%0AmK6OfdPLSUQE+DXM0/7rtNbZkE3ajH+MGUx+UkTOAT8IvE5EPjtMozaitV7EeB+jPjt9HDiGGWNK%0AtNbzmAH6kRLQDTyA+QwB6+O41zOan6kTwF8CP6q1HtU2Oa8Cvr+fkXkO8//weyLyQ0O2a0usMF0F%0A+6yX0/uA5wPfoLXuXm7nIfF+zJfQrf3ll4GPAa8dplGX4NeB7xORaRFpYkIlfzxkmy6i78k9Bvwb%0AEXFFZAz4DgbGcIZF354QcABHRMJ+GvvvA7eIyOv6298B3DessPOl7OyP1/0V8F6t9S8Pw7ZBtvh9%0Avgq4hWc/U2eA78FkvY4uWmu7XMWCeSr9A6ANPAl827Bt2sTGE5in+x4mVLK2vHHYtl3G7juBDw7b%0AjkvY5mEynJaAc8AvAOGw7drEzluBTwKLmL48HwGmR8CuO/v/k4PLnf1trwYexIRMPwmcHDU7gXf2%0AXw9+nlqjZucm+z0OvHrYf//LLbZWnsVisVhGChvKs1gsFstIYYXJYrFYLCOFFSaLxWKxjBRWmCwW%0Ai8UyUlhhslgsFstIYYXJYrFYLCOFFSaL5RojIj8oIo8PvL9TRO7fYxu0iLx+L69psVwptu2FxbL3%0A/DfgF/f4mrOYSbYWy8hjhcli2WO06d3V2uNrntvL61ksV4MN5VkOLCLySRF5n4j8zECL7B/ot6J/%0Ar4gsiciTIvLtA8ccEZHf7bcqXxSRj20o4ouI/Kd+0cyWiPwWppXD4PaLQnki8pUi8uciMiciKyLy%0AaRH56g3HaBF5S7+Fd1tEHhWRN+3gXtdDeWLaret+Pbq/ENPC/Av9rryDx9wsIn8kIsv9e/mMiLyo%0Av02JyNtF5Kl+O+/Pi8g3Dhy7do03iMinRKQrIveIyItF5BYR+Zv+fXxaRE5tuO43iMjfi0hPRB4T%0AkXeLiL/de7Xsf6wwWQ46b8S0VPgq4L8C/x1T+/AhTDPA3wR+VUQOi0gF+ASm5uArga/GtKr+y/42%0ARORbMC2u3wncBnwJeOtlbKhhCv++AngZ8DngT8S0GR/kHcAfYqpvfxj4QL/C9ZXybkyNv5dg2tj/%0Abr9/DyJyGPg0pubaa/r38l5MkVCAH8D0H/oh4EWY4qsf7bcuGeRdmDYbX4GpK/g7mDDmD/fvNezb%0AQP+6r8X0C3sPpo/Ud2H6Xv34VdynZb8x7GJ9drHLsBZMgdDPDLwX4ALwRwPrPEz/qtdjviT/AUyN%0Ayf52B5gHvqX//m+AX9lwnb8EHh94fydw/xZ2CUbw3jSwTgM/MfDeBTqD+1zmXjXw+v7rk/333zOw%0A/Uh/3cv7798NPAH4lzjfaeAdm/w+P7jFNf5Zf903D6z7TgaKnwL/G3j7hvN+Eyb0Kdu5V7vs/8V6%0ATJaDzn1rL7T5FjwPfH5gXYZJGpgGXgqcAlb7oa0WprtqE9OuA0xrkc9suMbG9xfRb53xP0TkIRFZ%0Axnhw08DxLWzNMSI6vc373Iz7Bl6f6f9cO99XAJ/WWqeb2FsHDgN/vWHTp4EXbHGNZ/o/P79hXbzm%0AcWJ+xz+89vvt/45/B9Po8NDlb8nyXMAmP1gOOhsbJupLrFP95XPAGzY5z8JV2PCbmAaO/x7TliAB%0A/hewcVzlUnZdKevn01prEWHgfLKN4zdrTbBxXbbJts3WqYGf78K059jIhW3YZHkOYIXJYtk+nwW+%0AFZjTWi9dYp8vAncAHxhYd8dlzvty4Pu11h8DEJEZTHr3MPks8CYR8Td6TVrrFRE5g7H7rwY2vRz4%0Awi5c92at9cNXeR7LPsaG8iyW7fMhTOjpD0XklSJySkS+pp/Vt5aZ9/PAd4jId4vIjSLynzGJFVvx%0AEEYEXiAiXwn8LmZca5j8Eiab8Pf6WYM3iMi3DiQ3/DTwg/11N4nIXZjkjZ+5yuveBXybiNzVz967%0AWUReLyI/dZXntewjrDBZLNtEa90BvgZ4FBNqehAThmvSn7yqtf4wJrnh3cA9mIy1n73Mqb8LIwJ/%0AjxGlD2BCekNDa30ac68+JhPxHuD7gLy/yy9gxOmngPuBfw68Tmv9uau87p8BXw98LfB/+8vbMN2h%0ALQcE28HWYrFYLCOF9ZgsFovFMlJYYbJY9jki8l8G06s3LH86bPsslp1iQ3kWyz5HRMaB8Uts7vbH%0AiyyWfYMVJovFYrGMFDaUZ7FYLJaRwgqTxWKxWEYKK0wWi8ViGSmsMFksFotlpLDCZLFYLJaR4v8D%0Ami6b46fLJlY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9" tIns="45720" rIns="91439" bIns="45720" numCol="1" anchor="t" anchorCtr="0" compatLnSpc="1">
            <a:prstTxWarp prst="textNoShape">
              <a:avLst/>
            </a:prstTxWarp>
          </a:bodyPr>
          <a:lstStyle/>
          <a:p>
            <a:endParaRPr lang="en-IN"/>
          </a:p>
        </p:txBody>
      </p:sp>
      <p:graphicFrame>
        <p:nvGraphicFramePr>
          <p:cNvPr id="7" name="Table 6"/>
          <p:cNvGraphicFramePr>
            <a:graphicFrameLocks noGrp="1"/>
          </p:cNvGraphicFramePr>
          <p:nvPr>
            <p:extLst>
              <p:ext uri="{D42A27DB-BD31-4B8C-83A1-F6EECF244321}">
                <p14:modId xmlns:p14="http://schemas.microsoft.com/office/powerpoint/2010/main" val="575559562"/>
              </p:ext>
            </p:extLst>
          </p:nvPr>
        </p:nvGraphicFramePr>
        <p:xfrm>
          <a:off x="611560" y="3717222"/>
          <a:ext cx="7718962" cy="2891570"/>
        </p:xfrm>
        <a:graphic>
          <a:graphicData uri="http://schemas.openxmlformats.org/drawingml/2006/table">
            <a:tbl>
              <a:tblPr firstRow="1" bandRow="1">
                <a:tableStyleId>{5C22544A-7EE6-4342-B048-85BDC9FD1C3A}</a:tableStyleId>
              </a:tblPr>
              <a:tblGrid>
                <a:gridCol w="3816424">
                  <a:extLst>
                    <a:ext uri="{9D8B030D-6E8A-4147-A177-3AD203B41FA5}">
                      <a16:colId xmlns:a16="http://schemas.microsoft.com/office/drawing/2014/main" val="20000"/>
                    </a:ext>
                  </a:extLst>
                </a:gridCol>
                <a:gridCol w="3902538">
                  <a:extLst>
                    <a:ext uri="{9D8B030D-6E8A-4147-A177-3AD203B41FA5}">
                      <a16:colId xmlns:a16="http://schemas.microsoft.com/office/drawing/2014/main" val="20001"/>
                    </a:ext>
                  </a:extLst>
                </a:gridCol>
              </a:tblGrid>
              <a:tr h="345996">
                <a:tc>
                  <a:txBody>
                    <a:bodyPr/>
                    <a:lstStyle/>
                    <a:p>
                      <a:pPr algn="ctr"/>
                      <a:r>
                        <a:rPr lang="en-IN" sz="1800" dirty="0"/>
                        <a:t>Model Name</a:t>
                      </a:r>
                    </a:p>
                  </a:txBody>
                  <a:tcPr/>
                </a:tc>
                <a:tc>
                  <a:txBody>
                    <a:bodyPr/>
                    <a:lstStyle/>
                    <a:p>
                      <a:pPr algn="ctr"/>
                      <a:r>
                        <a:rPr lang="en-IN" sz="1800" dirty="0"/>
                        <a:t>Accuracy</a:t>
                      </a:r>
                    </a:p>
                  </a:txBody>
                  <a:tcPr/>
                </a:tc>
                <a:extLst>
                  <a:ext uri="{0D108BD9-81ED-4DB2-BD59-A6C34878D82A}">
                    <a16:rowId xmlns:a16="http://schemas.microsoft.com/office/drawing/2014/main" val="10000"/>
                  </a:ext>
                </a:extLst>
              </a:tr>
              <a:tr h="3871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rgbClr val="737373"/>
                          </a:solidFill>
                          <a:latin typeface="DM Sans"/>
                          <a:ea typeface="+mn-ea"/>
                          <a:cs typeface="+mn-cs"/>
                        </a:rPr>
                        <a:t>Linear Regression</a:t>
                      </a:r>
                    </a:p>
                  </a:txBody>
                  <a:tcPr/>
                </a:tc>
                <a:tc>
                  <a:txBody>
                    <a:bodyPr/>
                    <a:lstStyle/>
                    <a:p>
                      <a:r>
                        <a:rPr lang="en-IN" sz="1400" kern="1200" dirty="0">
                          <a:solidFill>
                            <a:srgbClr val="737373"/>
                          </a:solidFill>
                          <a:latin typeface="DM Sans"/>
                          <a:ea typeface="+mn-ea"/>
                          <a:cs typeface="+mn-cs"/>
                        </a:rPr>
                        <a:t>RMSE: 68376.51254853733</a:t>
                      </a:r>
                    </a:p>
                  </a:txBody>
                  <a:tcPr/>
                </a:tc>
                <a:extLst>
                  <a:ext uri="{0D108BD9-81ED-4DB2-BD59-A6C34878D82A}">
                    <a16:rowId xmlns:a16="http://schemas.microsoft.com/office/drawing/2014/main" val="10001"/>
                  </a:ext>
                </a:extLst>
              </a:tr>
              <a:tr h="3459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rgbClr val="737373"/>
                          </a:solidFill>
                          <a:latin typeface="DM Sans"/>
                          <a:ea typeface="+mn-ea"/>
                          <a:cs typeface="+mn-cs"/>
                        </a:rPr>
                        <a:t>Decision Tree Regressor</a:t>
                      </a:r>
                    </a:p>
                  </a:txBody>
                  <a:tcPr/>
                </a:tc>
                <a:tc>
                  <a:txBody>
                    <a:bodyPr/>
                    <a:lstStyle/>
                    <a:p>
                      <a:r>
                        <a:rPr lang="en-IN" sz="1400" kern="1200" dirty="0">
                          <a:solidFill>
                            <a:srgbClr val="737373"/>
                          </a:solidFill>
                          <a:latin typeface="DM Sans"/>
                          <a:ea typeface="+mn-ea"/>
                          <a:cs typeface="+mn-cs"/>
                        </a:rPr>
                        <a:t>RMSE: 0.0</a:t>
                      </a:r>
                    </a:p>
                  </a:txBody>
                  <a:tcPr/>
                </a:tc>
                <a:extLst>
                  <a:ext uri="{0D108BD9-81ED-4DB2-BD59-A6C34878D82A}">
                    <a16:rowId xmlns:a16="http://schemas.microsoft.com/office/drawing/2014/main" val="10002"/>
                  </a:ext>
                </a:extLst>
              </a:tr>
              <a:tr h="5260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rgbClr val="737373"/>
                          </a:solidFill>
                          <a:latin typeface="DM Sans"/>
                          <a:ea typeface="+mn-ea"/>
                          <a:cs typeface="+mn-cs"/>
                        </a:rPr>
                        <a:t>Decision Tree Regressor with K-Fold Cross-Validation</a:t>
                      </a:r>
                    </a:p>
                  </a:txBody>
                  <a:tcPr/>
                </a:tc>
                <a:tc>
                  <a:txBody>
                    <a:bodyPr/>
                    <a:lstStyle/>
                    <a:p>
                      <a:r>
                        <a:rPr lang="en-US" sz="1400" kern="1200" dirty="0">
                          <a:solidFill>
                            <a:srgbClr val="737373"/>
                          </a:solidFill>
                          <a:latin typeface="DM Sans"/>
                          <a:ea typeface="+mn-ea"/>
                          <a:cs typeface="+mn-cs"/>
                        </a:rPr>
                        <a:t>Mean: 71085.1898997</a:t>
                      </a:r>
                    </a:p>
                    <a:p>
                      <a:r>
                        <a:rPr lang="en-US" sz="1400" kern="1200" dirty="0">
                          <a:solidFill>
                            <a:srgbClr val="737373"/>
                          </a:solidFill>
                          <a:latin typeface="DM Sans"/>
                          <a:ea typeface="+mn-ea"/>
                          <a:cs typeface="+mn-cs"/>
                        </a:rPr>
                        <a:t>Standard deviation: 2431.96102969</a:t>
                      </a:r>
                      <a:endParaRPr lang="en-IN" sz="1400" kern="1200" dirty="0">
                        <a:solidFill>
                          <a:srgbClr val="737373"/>
                        </a:solidFill>
                        <a:latin typeface="DM Sans"/>
                        <a:ea typeface="+mn-ea"/>
                        <a:cs typeface="+mn-cs"/>
                      </a:endParaRPr>
                    </a:p>
                  </a:txBody>
                  <a:tcPr/>
                </a:tc>
                <a:extLst>
                  <a:ext uri="{0D108BD9-81ED-4DB2-BD59-A6C34878D82A}">
                    <a16:rowId xmlns:a16="http://schemas.microsoft.com/office/drawing/2014/main" val="10003"/>
                  </a:ext>
                </a:extLst>
              </a:tr>
              <a:tr h="5350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rgbClr val="737373"/>
                          </a:solidFill>
                          <a:latin typeface="DM Sans"/>
                          <a:ea typeface="+mn-ea"/>
                          <a:cs typeface="+mn-cs"/>
                        </a:rPr>
                        <a:t>Linear regression with K-Fold Cross-Validation</a:t>
                      </a:r>
                    </a:p>
                  </a:txBody>
                  <a:tcPr/>
                </a:tc>
                <a:tc>
                  <a:txBody>
                    <a:bodyPr/>
                    <a:lstStyle/>
                    <a:p>
                      <a:r>
                        <a:rPr lang="en-US" sz="1400" kern="1200" dirty="0">
                          <a:solidFill>
                            <a:srgbClr val="737373"/>
                          </a:solidFill>
                          <a:latin typeface="DM Sans"/>
                          <a:ea typeface="+mn-ea"/>
                          <a:cs typeface="+mn-cs"/>
                        </a:rPr>
                        <a:t>Mean: 68828.9994845</a:t>
                      </a:r>
                    </a:p>
                    <a:p>
                      <a:r>
                        <a:rPr lang="en-US" sz="1400" kern="1200" dirty="0">
                          <a:solidFill>
                            <a:srgbClr val="737373"/>
                          </a:solidFill>
                          <a:latin typeface="DM Sans"/>
                          <a:ea typeface="+mn-ea"/>
                          <a:cs typeface="+mn-cs"/>
                        </a:rPr>
                        <a:t>Standard deviation: 2662.76157061</a:t>
                      </a:r>
                      <a:endParaRPr lang="en-IN" sz="1400" kern="1200" dirty="0">
                        <a:solidFill>
                          <a:srgbClr val="737373"/>
                        </a:solidFill>
                        <a:latin typeface="DM Sans"/>
                        <a:ea typeface="+mn-ea"/>
                        <a:cs typeface="+mn-cs"/>
                      </a:endParaRPr>
                    </a:p>
                  </a:txBody>
                  <a:tcPr/>
                </a:tc>
                <a:extLst>
                  <a:ext uri="{0D108BD9-81ED-4DB2-BD59-A6C34878D82A}">
                    <a16:rowId xmlns:a16="http://schemas.microsoft.com/office/drawing/2014/main" val="10004"/>
                  </a:ext>
                </a:extLst>
              </a:tr>
              <a:tr h="679465">
                <a:tc>
                  <a:txBody>
                    <a:bodyPr/>
                    <a:lstStyle/>
                    <a:p>
                      <a:r>
                        <a:rPr lang="en-IN" sz="1400" kern="1200" dirty="0">
                          <a:solidFill>
                            <a:srgbClr val="737373"/>
                          </a:solidFill>
                          <a:latin typeface="DM Sans"/>
                          <a:ea typeface="+mn-ea"/>
                          <a:cs typeface="+mn-cs"/>
                        </a:rPr>
                        <a:t>Random Forest Regressor</a:t>
                      </a:r>
                    </a:p>
                  </a:txBody>
                  <a:tcPr/>
                </a:tc>
                <a:tc>
                  <a:txBody>
                    <a:bodyPr/>
                    <a:lstStyle/>
                    <a:p>
                      <a:r>
                        <a:rPr lang="en-US" sz="1400" kern="1200" dirty="0">
                          <a:solidFill>
                            <a:srgbClr val="737373"/>
                          </a:solidFill>
                          <a:latin typeface="DM Sans"/>
                          <a:ea typeface="+mn-ea"/>
                          <a:cs typeface="+mn-cs"/>
                        </a:rPr>
                        <a:t>RMSE: </a:t>
                      </a:r>
                      <a:r>
                        <a:rPr lang="en-IN" sz="1400" kern="1200" dirty="0">
                          <a:solidFill>
                            <a:srgbClr val="737373"/>
                          </a:solidFill>
                          <a:latin typeface="DM Sans"/>
                          <a:ea typeface="+mn-ea"/>
                          <a:cs typeface="+mn-cs"/>
                        </a:rPr>
                        <a:t>22112.540875989125</a:t>
                      </a:r>
                      <a:endParaRPr lang="en-US" sz="1400" kern="1200" dirty="0">
                        <a:solidFill>
                          <a:srgbClr val="737373"/>
                        </a:solidFill>
                        <a:latin typeface="DM Sans"/>
                        <a:ea typeface="+mn-ea"/>
                        <a:cs typeface="+mn-cs"/>
                      </a:endParaRPr>
                    </a:p>
                    <a:p>
                      <a:r>
                        <a:rPr lang="en-US" sz="1400" kern="1200" dirty="0">
                          <a:solidFill>
                            <a:srgbClr val="737373"/>
                          </a:solidFill>
                          <a:latin typeface="DM Sans"/>
                          <a:ea typeface="+mn-ea"/>
                          <a:cs typeface="+mn-cs"/>
                        </a:rPr>
                        <a:t>Mean: 52710.9285312</a:t>
                      </a:r>
                    </a:p>
                    <a:p>
                      <a:r>
                        <a:rPr lang="en-US" sz="1400" kern="1200" dirty="0">
                          <a:solidFill>
                            <a:srgbClr val="737373"/>
                          </a:solidFill>
                          <a:latin typeface="DM Sans"/>
                          <a:ea typeface="+mn-ea"/>
                          <a:cs typeface="+mn-cs"/>
                        </a:rPr>
                        <a:t>Standard deviation: 2414.72717912</a:t>
                      </a:r>
                      <a:endParaRPr lang="en-IN" sz="1400" kern="1200" dirty="0">
                        <a:solidFill>
                          <a:srgbClr val="737373"/>
                        </a:solidFill>
                        <a:latin typeface="DM Sans"/>
                        <a:ea typeface="+mn-ea"/>
                        <a:cs typeface="+mn-cs"/>
                      </a:endParaRPr>
                    </a:p>
                  </a:txBody>
                  <a:tcPr/>
                </a:tc>
                <a:extLst>
                  <a:ext uri="{0D108BD9-81ED-4DB2-BD59-A6C34878D82A}">
                    <a16:rowId xmlns:a16="http://schemas.microsoft.com/office/drawing/2014/main" val="10005"/>
                  </a:ext>
                </a:extLst>
              </a:tr>
            </a:tbl>
          </a:graphicData>
        </a:graphic>
      </p:graphicFrame>
      <p:pic>
        <p:nvPicPr>
          <p:cNvPr id="22" name="Audio 21">
            <a:hlinkClick r:id="" action="ppaction://media"/>
            <a:extLst>
              <a:ext uri="{FF2B5EF4-FFF2-40B4-BE49-F238E27FC236}">
                <a16:creationId xmlns:a16="http://schemas.microsoft.com/office/drawing/2014/main" id="{4392790A-955A-3EDA-64B8-946DD37F9D8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732829868"/>
      </p:ext>
    </p:extLst>
  </p:cSld>
  <p:clrMapOvr>
    <a:masterClrMapping/>
  </p:clrMapOvr>
  <mc:AlternateContent xmlns:mc="http://schemas.openxmlformats.org/markup-compatibility/2006">
    <mc:Choice xmlns:p14="http://schemas.microsoft.com/office/powerpoint/2010/main" Requires="p14">
      <p:transition spd="slow" p14:dur="2000" advTm="34044"/>
    </mc:Choice>
    <mc:Fallback>
      <p:transition spd="slow" advTm="34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79" y="6109519"/>
            <a:ext cx="2051489" cy="1496965"/>
          </a:xfrm>
          <a:prstGeom prst="rect">
            <a:avLst/>
          </a:prstGeom>
        </p:spPr>
      </p:pic>
      <p:sp>
        <p:nvSpPr>
          <p:cNvPr id="3" name="TextBox 4"/>
          <p:cNvSpPr txBox="1"/>
          <p:nvPr/>
        </p:nvSpPr>
        <p:spPr>
          <a:xfrm>
            <a:off x="307976" y="404666"/>
            <a:ext cx="6424265" cy="359073"/>
          </a:xfrm>
          <a:prstGeom prst="rect">
            <a:avLst/>
          </a:prstGeom>
        </p:spPr>
        <p:txBody>
          <a:bodyPr wrap="square" lIns="0" tIns="0" rIns="0" bIns="0" rtlCol="0" anchor="t">
            <a:spAutoFit/>
          </a:bodyPr>
          <a:lstStyle/>
          <a:p>
            <a:pPr>
              <a:lnSpc>
                <a:spcPts val="2772"/>
              </a:lnSpc>
            </a:pPr>
            <a:r>
              <a:rPr lang="en-US" sz="2500" dirty="0">
                <a:solidFill>
                  <a:srgbClr val="8CA9AD"/>
                </a:solidFill>
                <a:latin typeface="DM Sans Bold"/>
              </a:rPr>
              <a:t>Fine Tuning – Grid Search</a:t>
            </a:r>
          </a:p>
        </p:txBody>
      </p:sp>
      <p:sp>
        <p:nvSpPr>
          <p:cNvPr id="5" name="AutoShape 2" descr="data:image/png;base64,iVBORw0KGgoAAAANSUhEUgAAAaYAAAERCAYAAAAwvgPOAAAABHNCSVQICAgIfAhkiAAAAAlwSFlz%0AAAALEgAACxIB0t1+/AAAADl0RVh0U29mdHdhcmUAbWF0cGxvdGxpYiB2ZXJzaW9uIDIuMS4wLCBo%0AdHRwOi8vbWF0cGxvdGxpYi5vcmcvpW3flQAAIABJREFUeJzsvVmPXVeW5/fb0xnufGNiMIKTpFQO%0AJVVOlVVZ7m4bbRhww10vDfRDt/vJEwzbX8CuNz8Y7gd/AbthG7DbLvvdaBuwG0Z7KHcNOVQOylIr%0AJYoiGWQwpjufee/th30iGKRIUVKlMinp/gGC5D1373umvdZea/3XWsJ7zxprrLHGGmu8LJC/6RNY%0AY4011lhjjctYK6Y11lhjjTVeKqwV0xprrLHGGi8V1oppjTXWWGONlwprxbTGGmusscZLhbViWmON%0ANdZY46XCWjGtscYaa6zxUmGtmNZYY4011nipsFZMa6yxxhprvFTQv+kT+Dxia2vL37p16zd9Gmus%0AscYanyv88Ic/PPHeb7/oe2vF9Clw69YtfvCDH/ymT2ONNdZY43MFIcQHH+d7a1feGmusscYaLxXW%0AimmNNdZYY42XCmvFtMYaa6yxxkuFtWJaY4011ljjpcJaMa2xxhprrPFS4dfKyhNC/DPg94Gm/ejA%0Ae/+19tg/AP4hsAX8H8C/470/a49tAP8N8K8DJ8Afeu//6NK8n8nYzwJN46icI5ISrSXOeaz3KCEA%0AqK0DwCiJlOKJcUVjER60lh86fo7z+YQHL0D4MKf1Hqyn8I6e1iSJvvh+bR1VbcmqBqkEfWNQRuKt%0AZ1nWFI2lG2m0lNTWIaUgkpKG8DtF0zBdlSglSI0B4VmuajBghEQpSao0QsI0K5mXJTjQQlB6hwKU%0AUnQiTWIMeMe9kyWZa+hEGgVkjUU7yXgQoaQC76lqC0qQKMl0VRFF4XdWtiFCEscaLSS9xGCd52yV%0AsywqdHvvy9pincMjiJUkTQyp0kRG4YG6sZSNxeHx1uMFYD2VdSSJphdFOOdYVDXCeZwHrQV4gVKC%0AunF475FSYBuPjAV5VjMraoySpEbRjQ1aSYqyoXYOIaGuHbFRxEZTNxZP2EFaDzv9FCEky6qisQ7p%0AASmItaJxjqxskApO5wWnRcVGx9BVmtxaUqNQQlLYhrrxaCXQSPq9CN9AaZtwT7wnMoqdbod+HLGq%0Aa2ZZiRMeLSUREmEkkZQ478nrJryXUuIlCKBsLBrJuBtTWofznkEcERmFc2HMyTJjtqrodjTjJGWY%0ARMyrig9O58yyktgotnoJxmi0E0zqgum8ZmcUM0pTvPU4FW7MLC8pK4tUEBnNKI4ovIPGM+onxEKR%0AO4t04BUXzzOSin5sEErgnL9YP/biXgo6WodnIAWJVlgf1sz5mi0bS23DM+sYTW0dy6pGCkE/CnM3%0AjWt/T4b3iHAOubVIQAiBEgKtJUqID63ZREhQAmsdDkiVulijDZ5IBnlwLj+UEHgR/n5aTlyWQcDF%0Av6UUF7Lo6THn9+Uf//An/PlbK77/Zo9/63e//WlE4MeC+HV2sG0V0//gvf+vn/r8DeBPgD8AfgT8%0AI0B67/9+e/x/IqzNfxf4NvBPgL/mvX/rsxz7PHzve9/zn4YuPs0qfn4wwzqPkoKv7PQo6rBoa+so%0AG8ssCzp7px9zc6tLYhTTrOLHdyc8mOYsipqbGx1e3elzczMcP0dRWw5nBXnVcLqq6Ceaw1nO2apm%0Asqx4/2TJziBm0DH8rTeusjtM+eB0xdsPFvzZnROO5wVJpLi+0eF3bm7wzuGCvzyckRUNxig2exFa%0ASBIjkVIySg33Tpe8dbhkuqoorWMQa8raUjlPXtV0YsMw1oy7Mcuq4cFkxSyzNGH9XAhdraCbCMZp%0AwtE8Z1k93r1cRgSkGhzQeJAeKgdGgnUgBAgZPo8j2OolJEqSNY6jZUFeht+07e/adl4FdDSMuhFp%0AbNB4ZmVN1TSUtadd7zSWIPwk9BJJ3Qhqa8kqiCKwDUQaahvm9wSFIgVUDdSXrkUBkQjzWQ/WhmtW%0AgJQgXPjbu3C9vRi0UWx0EiZFRVnUeAGxUjhcEB4OZtXz30FJmOvyOUhAC6j84/thgHFHsTNImBc1%0A86IiK8O1GQ2pNgjhaTw01mGtQwgwRlDVHgibFKNgkCqMitjpR3xtt8+irPnRBxPeP1lSluHeXNtK%0AGKUR9yYrjhb2iXPsGbA15Jc+20ghEgplPLOlo7JwftlJe/8iEzZ4w07ERidCK8ksq4Lg9xApwdVx%0Ah1vjDq9d6ZNVNWeritmq4f2zJXlZA5JBotgedtjqx3SNItKCZRE2LXltOVoUVLVjs5+wMzDMM8vD%0AeUGsBHvDhGubfRZFRWIUSgi2eglVY3n/dEVRNZysKkaJYdg13NjoIhAsy5pJXnLnKKOfahZ5w/Yg%0A5nRVMU413STijb0Bk6xmmGqkkAxSTV45KmsRCK4OE9JIsztMLuTEZRlUVBaEJzEa5z2b3YheYpBC%0APDHmXK78vf/yn/Fo+fgZ7A/hj//wD57/sj0DQogfeu+/98LvvSSK6T8Hbnnv/0H7/9eAvwQ2Ceto%0AArzpvX+nPf6PCdbWf/JZjfXeL553HZ9GMTWN40/ePyXRkiTSZGXNvUnO926MiYzizsmSR/OSG5sd%0ApBCUjWW7n3BtmPJnd844XZVklQU8tfW8utNlf9jh5mYXKcNu7+5ZhpJwtChx1vFgVnCyLBHC89bB%0AHCUEm72Y3UFC0Vj+la9tc7wo+dP3Trl9siRSEudBCU8koXDgHCgpeDAtaJzlW9dHLEtHYx1dA289%0AWDDNKqRU1HXJaeYxohWoAryHUSLJLeSFo2yFr3vGPUqA4hPd1edDEnbu/Qichdw+Vkgf9cZHQGLC%0Av72DygZl8vT5RgRBqHisXM+ViuWzgeHxNYwiyFpJ7Nvze9G1fVKc38NEQuPC9dn2PM6PWcCooLDP%0A75EHEhE2G0UDo47gla0ey8rS0RLnLO+c5FQ1OB/mce2c5Sc4P8OTiv5pCGC7A4sCOolknEhqJHlR%0AExvFINZ0OjHDOCjgzU7MJK95/2zJfFmilcLjySrLK5tddscpk2XFMI3Y6sd8cLri0TzHKMkgMdSN%0A42xZorXk5maPRVGzqhv6JuK7N8fMy4aqaRh2DJOsZpHVFNaCEyyqhtd3e9gGwLHRi/nLgzkIyGtL%0ALCV3pxlv7g8oas9W1zDJG75/a4Mo0pRVw9Gy4tvXhhyvaqx17I4SdgcJ1sGNjQ7O+QsZpLXkxx+c%0A4b3gOzdG3J/kOO/53isb4KG2nhsbHQDunmX8k5++xX/xvx9/6B7/p393/xNZTh9XMf0mYkz/UAhx%0AIoT4YyHE32w/ewP4yfkXvPfvEdb9V9s/9lyxtPhJO+azHPsEhBD/vhDiB0KIHxwff/gBvQiVc1jn%0ASaLgQou0orbBvLfnmwMBUgi0kgghaKwjt5bS2vYzSKPgVvDWPzb3w0XivEcKgXUeo1Vw/RHMcOeh%0Amxhq60ljTV5bFquKxjkq6zFKEWmNUsEaWpYEy04H948UrQDxAu+Ci2BVeizBDScEmCjCA6rdhhsd%0AXi/funyCOyQI7w/dX4Ll8EnwPD+0oLUCaAVf+5ZL8dG+63MLxwO1B1RrfT3ju+7S355gsZ3P8ax5%0A/6pQPBbeHi4uUojwb0EQ1L8qiEt/vAQlH1tXgnAvhWj/L8MfJcK5KUAZsAKUBo9AKomSgtx5ci/w%0AHrQOz9yYcG2unfvj4vxZPm+MArwI68Y6R944JAIhFAiF0CpYo15QVJbagxQSa8P6EVIgL1xcYBuB%0AEALnCe+zD2OllBilcUJQe4/zgsiosJaEoHQNSguscyitqGtHVXuMUVgPcaTCM/SCyjqsFzTOU3tI%0AjaaxYIykcZ5IGbwHJVVwl2qJdcEk9z6426SASEvqxiGFwLWfX5ZBTeOQUqJU2AQbLfGEDbRW8mLM%0AuVz589vZM+/xn/58+czP/6r4dSum/xh4FdgnuM3+l9ZK6QGzp747A/ovOMZnOPYJeO//kff+e977%0A721vv7CixocQybAwiyo4qKrGYpREeC581bQvfGNDbEIrSaoUsVLtZ5BXTRAYSmCUvBirhLh4CZUU%0A1I0l0erCNy4FrIoaowR52ZAaRb8bhZiBCu6oqmmCD9s5enGwlGxjsd5hfbAgJB4hgyLsxgIFNNaG%0AWFVVhV20BRxUtcM6qOsG5z2utcCe5aLz5+M+AZ41z8VchB2Gc1DVrVXhnz8GLllFDpQP7iP/nPM9%0A/+xckRXt4Gft4J9lHX5StLf0wl1lbbg268N1uef89qeFv/RHuOAmPT+H83vp29/1Lvyx/rEVZev2%0AHjYg8DgbhGIqBanwCAFNE6zZug6C6ELpfkycvy7PG2MB2zia1lp2jWNV1zS2AW/xjQ0bD+FJIoUR%0A4Lxr44MW7zzOBRepEqC0DzHDdgMpRBjrnKO2DdJ7jBBIEeKfto2txVJjG4+SEttYjJFERlDXFiWg%0ArMIJeuGJlEQJj5YCIyCvG7QKcUctBZWtW0VrQ1yxcSgpwPmLOJXzUDUOo+XFZlUJ8YQMCvFth7We%0AWCvqxiEI8evGuosx53Lld1/tPPMef//N3id4Yh8fv1byg/f+Ty/9978TQvybwN8GlsDgqa8PgAXh%0A3X/eMT7Dsb9SaC15c3/Izw9mrKoSJQV//StbFLUjry0bvZhuop+IMe2NUiKjePPakB/fnbAsm4sY%0A03Yv4eoovQhSShn8woezgo5RnFaWW1tdEiM5W9W8ttXn/ZMlUkBhLX/rzRBjkkLy1StDplnFo3lB%0AGiv2N7pPxJiWeU0nkoxGMYu8YaMXhQBzGpw6f3F/xjyvqTDc2pAUjae0jlVZ0081/diwn2qmq5rT%0AVcGqfCxgzxEB3RRudtOPjDFJIKYVOlxyqbVuQ9XGmJyHWMHmIMJIRdE4pquSvHp2jEnSxlUGmq7W%0ASCmYZxUNFlUEt2TTuvXODbtUt+5KF2JKiQnC1mgo68eC/dzKeJab8nxneC7QL+5HS1wR7fW59rPY%0AQKIFtfUk7QRGCLzw7cbmo2NMz/p9cek+vijGlH7CGNOwjTGVTrI/Ti5iTLV4MsZ04xPGmEZxsNTB%0AUpY8M8Zk2uez1dcM0ohYSaZFRRSpQPzQks1u/ESMSSqBFgPeF+cxJsXWOGajnzJIY64OOhcxpqvD%0AlFEn4mhRULQxpq/u9Z+IMX1tp38RY+qnGiUMW72E7d6TMab9YYqRktd2u3gPy7zilZ0Od45zrgwS%0AFnnD772yeRFjiiPDv3Zrk0lW05EQpRH7Gx3yyhFrgdCaXqSxDnaHSdicSnEhg2xl2Rt2QHjmRUMv%0A0Wx2I8raXcSYzmXL7jDhD775Bv/9//fhGNNnRYD4TdfKC28wvAV86/xDIcSrBPnzDmFNaiHE6977%0AX7Zf+VY7hs9w7K8co07E77+y+YlZeaNOxL/8le0XsvISo7ix0cF6z+stK++Nq8OPZOW9vtNnd5Dw%0A2k6HvAwuh1c3+nQ7hr/x2jbzouL94wW9xJAYTVE1WODVjR4NnvvTjL/vLVle44THOUmkJbNFyWlZ%0AcaWfssprlFEs84qsdtRNxb1JyU7fBDKBgLLxfOvGiK9sD4iUuGDlKSk4nNc8OpszXTm6Hc2NrR4S%0AuHuaszWIuLWRMsstSM9XNnos6prjRc1GxyCQpJEiqxo6kaSsG7SUSCVY5BX3ZgVaSXpacVo2dLTh%0Ale0ORdFwf5rTTTTWBXfGncMFDsckcxRljvMRGz3F6aLm9atdrm/12OwYpnnD4awgyys2Rl1iBVnp%0AKWzFVjfh0dkSJ4JwiyNFWTlG3Yiyauikim4S8co4ITGadycrHp6umCwLEIZxqrgy6rGqGm6M08Cs%0AksF62u5HFLXlwSLnzuGCh7OcXqrJSk9sBL2uJjWGZV4hpWSrZ+hIw/5Oh1Qoamdfelbeo0mFUI5+%0AnCCcZ2uYEEv5TFZe5izvHWYcLXP6SUTVOIaxYXMYcW2QorR86Vh5jfecLEpKG9b69vdikOJXxsp7%0AWgbBi1l553Ll//3Df+OLx8oTQoyA7wP/F2Ez/PcI7rzvEhTkP+cxO+6/AvQlZt3/TFBi/x6BWfe/%0A8iSz7jMZ+zx8Wlbey4hz0oRRIbbVWHcR+Dx/0e+dZXTjx3uYVdlwvQ2MXj7mvOfdR0uub6TEWnH7%0AeMG9sxXd2CBl8Hnf3EpJjebeWcayDG7CRCvG3SgoVQfXRukF1f3eJOPRvCAxilVV89bBnJ1Bwv4o%0AZdgxHE4LtnoRaaS5OkpJWsF39yzDOcckr4NL0Xu+e2NMJ9YUteWD0xUfHC9592TFTj9hb5Sw1Y95%0ANCvZ7kc8mBYYKYgjhfeeTqTIa8uDSc7tkyUfnGYYKUgjzU4v5o3rQ17b7OGFYG+QcGey4tG0wCiB%0A0ZKqcfQSTcdoKus4XVYUdcOybABBpENEZ9wxjDoRiVEsy4a3H87xwKqq2eklAPQShfeCVza7JLF+%0A4plZ77l3luG9560Hc2ItmWQVWoa4xU4/5utXB2x1YkrnOF4EusHTTKzzd+N59OFP+o590nk+aszT%0AKRHPm7dpHG8fzvjl0YpICYSU9CPF/kaHWy1p6GXCi9biFwEfl/zw67SYDPCfAV8neAzeBv6O9/5f%0AAAgh/gPgfySw6f4p8G9fGvsfAf8tcAScAv+h9/4tgFbBfFZjv/A4D25qFQSSVpKyaUIQlcc+5sa6%0Ai8Vy7n8GnjhW1cERFGtFZR2N9bx7lHF1lHBlmHB1lLAsHF+/0mV/3OHgLONgljNIDTv9hEgrzpYl%0Ad85WF/GyvGqQMizUfhKxM0gYJoorg4TaOkQrlC5vr6QU7PRjfnR30gaCFTsdw9GiZE8I7p6tOF4W%0A1N4zSAxZVXO8CMHjvWHKdj/meFbST83FNZ8tKryAK/2Ys6zEuxSpJIkSZNZzvChItWLUjRBK0Is1%0Af3K65GRZIhG8st1l1BmAgCvDhNe2epTO8d7xgl8cLHg4qximhr1xcKFoKchrSxoprPNoGfFgmodc%0Ar0ix2TXcm+Zs9iJSo9npxxfCWgqBal27TWMpreZKP7hplBS8d7QiH1ka6+kl+uIaD2fFhRA8pwif%0AxyieVlofF59mnvMxjXPgYW+U0rm0MZJSUNXuI+ctasv9s4zTVc1OL8J5T6QVlfVs9+OXUtC/aC1+%0AmfBrU0ze+2Pgdz/i+B8Bf/ScY2fA3/l1j/0y4IWK51LsqmyaZ/qfz48B7AxiGht24kYLdocxV4YJ%0ARgX3Y9VYpBT0jeYrO32kFBgliHQ4drqquD4KbhbbOA6zBilDHANgsxsBgrKyPFqW7I9CrkbZWB5O%0Ac66PO2EXLQVXBwlxpC521GerktsnSw5mOfO8RkvJuGt453DBqrQUteWruwNio4J/8RKcCL+dVZY0%0AMkxlQ6xgXliEgLxyHC9LitpxtZ/wf79zzKoKpI+stNyfZHz1yoDjRcmDacH+OGV3kDBIIv6l1zYu%0AKP+1DVaCaH//6ijlYJqx3Y3pxJLtbszOMA1CtrGUtWOrG4UUgVZIjzqGaVbTMYoHq4pIBWacADqR%0ApnYhiH+0KBl0ApfvshDEweGsaHfugXjzYJqzP0qfm9j9LDjnPzTPZeX3vDEPpjlV3TDJa5yDw3nB%0At6+NLp4lfPj8Ls97/ruxkfQSHUgMwFY3QghBN/pNRzCejRetxS8TXs4ntMavDC9yozxL8Zzvvl3T%0AZscreeEmOp/nfN6nj1XWcX+SsSobOpHitZ0+RW3Jq/BnqxddnFfVJhXfm5RoKdnqRvQTzfGquhCy%0A/VSjpeBsFThnO/2E6xudQGfFI6TgYBpyMOZ5TVY1xK07zzpPgmp32JbjRVBkvVizyGuOFgVKhtyu%0AYarZ6scsi4ZxGrEziJmsKqQNrKzdYUKiFYmWHM4V+6OEs1WFVh4hJaOuwahA6b1zumSSlUgh6UUR%0AVV2yLBveejDjte0eUgaW14NpjgC66WOi96KoQwyjtT6982x0Ypx3GKVYVo6t1jyMtKJsHIeLgtQo%0AtFIUVcPhLGeQaA4XOQjP6bwK7ETrWVSOYapJIw2UVLUN9OFLQvDpnXvjPAeTnMY6Iq0+tvX0aSyA%0AVdXw3tGCu5MMCWz3UyIl+NHdCfujFKUkm60F9Lx5z383lopRajhbVeSVxXWDm/hltJbgxZvALxPW%0AiukLjI/rRrlMmqgbx9GivKgece4qelYm+LPmTaTi1kYXPMQmJOzeP1uR1zZkqLeKpKwtd88y8sqC%0AgGGi8XjmeUNqJJ0oEC0WheX3bm7gd8K5GiWprOPRtOBoXnK2qrg6ChbZqmw4XpR0Y01jPfm5a9Eo%0A8qqhbhynq5q8soGll9esiobXr/TZ7ifsjztYF5Txzc0ukQolmIySF67Dn92fMU4jFkqwkRrePlry%0A5v6AbmRQUjDNaxrnUQiqxtNNFHblUU5eVPjwBAJL7UK5ocs7ZGuDUH20LEMGvw9uyl6iuL6RcDQv%0AeDjNubnZxfnAxBMEoXa6KHj3eMXJsuD+WcZrV3psdYNg++A048ogpmnAukAz3hnEWA+zvMJZz94o%0AfcId2LTlpw5nOUYJ+onBef9Cq+ccn9QCcM5zNCtY5A2RVHRixdmqoLaOr17pE0cKAZy0cbHnzXte%0A0udoXiBl+P2tXsStjS5av9zlQS+vxb9qbO/zjLVi+oLik7pRpBTg4GBRoiRktSXRklVp6UX6Yix8%0AtBsFgtC9ttHhcFawqmoq69nsRUyyhr2RJo0UB5OMu6crbm132/ptQSFu9iIaB1kVGHnjjqHBkyj1%0AhJsm0pL9ccrpquLRPBAWxt2IaVbTizXdRNO44Ga7Okh4MM3pxhqBZ5rVJFrwOzdGFJUliRQ3N7vA%0AOeVcYIzk5mYX6z1lZXkwzWlcIFFc20hJoh550XB/lvPWg3nL7NNs9A1LIejEium0oGossZLsDRKq%0A1iW21U+4f5YxSiOub3Q4WpQXrlAEDJJAgMirJuStScG4G7ebgJS7pxmLoibSir1Ryr2zjNtHC94+%0AnNNYOFuVZEXD7aMV0a7kcF6SaEGiJcsqkFm883zrxhjnPD+9PyUva372YMbrV3qM0vjCHViVDVXj%0AQ0USKZCID1k9z7PKP6kFcJ7QudWPyM5yisriXKgDaNRjl2zZOLb7MafL6vnz+jb5mODW1fLjuyB/%0A0zi/z19mrBXTFxSfxo1yPsaIkE3eiTRZKxhd87jKxMeZNzGKrW7E3ZMVsZZUTaDiTrKaSMlQjUGE%0ACgBKCVwVkpBSo4mNBB+SCw/nJZGSmNaFpGSgzGqlSLRif5xS1Za9Ucr9SYZtLZKDSUZtPd6X7AwS%0AhBR0Y82f3D7lZFHQOM+NjS7dWHLnLKMXa7b66RMCTkpBUVr+4v60LbAZEpWPFyXXxx3uTzPyOiRV%0ATlY1x02B1gNe2+qHpEcfrnGnH7M/7lA2jqIOVTxcW4vnfIdcW0dtHYfzQF8vastZVrMs6vA9regm%0ABi0FV9tSM4kOyhoBlbUUjSUrA82Z1oK6LcO9HiYxhXUs8opRN0YpwcEkazcPDZO8wjbw7tGS370Z%0AFPy11oIySqLbe/K0dfIiq/zy9UGweJ8HJULSeKQVX9nucryqKOsGj2CrG11YP7KNE3U39DMVovUe%0AoyU3Nrs4F4ro5pX9XJAIflVMyM871orpC4pPE0h9unpEUYXdqHf+SULER8x7mcp7uCjQWjBII6rG%0AclyVKAVexCghGKXB5VY2FXXteWUrFMr8xYM5q7Lh9smSW+OUaazZ7AgOZwVb3YiH8+KCbdeLFWdN%0AoNVudGKK2nF/khNryZVBDMDZqsJbz3tHS66NEiIleffRnLNVyU5/gBlIlqXlm/sJ0VN06QezHCmg%0Anxoa66iko2wck6zicF6y24+pnKebRCFB2SjOsorrGx1GiWZ7kNCPDVpLDqY5qVEXgidvc4ZsawXW%0AdUjM3O07pmWDd45uEhKZH8wKdgHbllc4WpRIIVoL87yMDCzyCmM0XQG3VyW3TxZc3+yx3Y84nFcY%0AJdkbJhgtuTfJOFtUDFLDIm9QQnD7qOCNqwNio0OBWK24OkqfafW8yCo/fxfO3cMvcilLKbg6Sqms%0A42heMooNG1tdrg5T5kXDqvywdfQsRXPxHjv/uSIR/KqYkF8ErBXTFxSfJpD6oeoRbYzJep7LxDuf%0AF0Lg/mRRhvIvzlM2lkiri6B5P9I0zlOWlkFieP1Kn+NFyWJl2exGSCE4npdcH6fcPl5ipOAkq/Ey%0A5AHt9GIO5wV7w4TTrKKoGvJK8J3rjxlbe6OUH9+dkBiFVpKtXox1nm435A/FRpNGkjiSnK0qDiZL%0AtgddKmtDouKl+3GuYM+vQSuJRHB1GArhni5KZkXNqq6IdCjnWnnLo0XJJKu4N8l4ZbNLJzb81t7g%0AQumbS8JS+OAatc4xKxucd/z5B2c4D8NOxFY/ItKKq4OEzW7Ew2lOJ9EkRlPVltvHC945XBJpyU4/%0A4f5pTtnU2EjxrWsDZoXj+69skGhFVjtiJZkVDdZ5pllF4xomWSCxOOdRSnI8L9nbCAQSJ/xz4x4f%0AZZWf07mtdTxsn1k3MS90KSdG8fpOn1uta/U8UXSQmI/MWfqrvvu/aXwaBuMXGWvF9AXGpwmkPqt6%0AxPMywc/dM9Z57kxXHExCkPzqKG1ZZxW7g5h5acmqCqUkX7/aZ7qqiZUiNgolBa9udTEmBOQPpgU3%0ANlNmWU1idKjfJQTH84JxxxDpUBwTCC6sxl64mwD6ieHGZhcluKgy4D0MIxPaApQWowVZEWJonTji%0AbFVSzS2/f8txWTOdJ3COEs20aMiqCufh2rhDYhTjfsSjRc7DaYkUcGWQ4Cw0znKyqNnuxnghiJXg%0AFw/mfPvaiJPVk3ERL8DakAispWCjl3CyLHFOsD9KUFJyOMuJlOD9kyXHy1Da5uZGh7x2vHu0AA9p%0AFPpZ3drqEGtFJ5b0kpjUSAapYVU0jJNQlcKoQGq4Nk6Z5w0PpxlSCpa1Y28UYmFlbTmY5hfnGT3D%0ABfe0VV41oWait57D+WMhKwVM8po01h/LpSylIJYq5CK1jEsBoe3EU1Tv57m+Pm8kgnUO05NYK6Yv%0AOJ4VSP04FPIXLYbKPrkj3uoalAxVjQ/OMoyWgco8K9nsRwzaWlyny4o0UkQ6UJvvzEuGqcG3JUhL%0Aa5ktS44WOQ7IK0tkBN4Lrg6j8t82AAAgAElEQVRTJlnN4SxUTVsUDUVl+dn9Gd+9OSZp3WS7g4TD%0AecEir9FKstGNeLAowMPDeUFjQ6HOedkwK2r6iWF/nHK0Kuml5okE08Dkq9qKDIa9YaguUdtQxuX6%0AZpetQcLpsqQfGyIt6UWSk3sVtfMczUvGaWhUiICrrXV5rkjPy0VVjSVJI4qqIdKaUUdTW4/1jlle%0AcTwvL8ojNY3lz++c8dWdHp1IY9o40/4wpR+H3joQlNXeqBNKPqWOzV7ET+/PLqpR7PQTlkVNNw7t%0AHaL2Xk1WoXaabksOfXCyImqrT192MV22TOZ5eWFh351k1M6RRjHOtYmtdaDdO/zHcqtdtiAaBw+n%0AOfcnOfvjlL22wseLXF+fJxLBOofpSawV05cMvwo/9tNuh6qxvH1YgKClbVv2RjGjrmGnHzPPanLf%0A8JP7GSfLiv1xyrVxB61ly6JT9JIglOvG8hcPMo7mJavG0TWKw1nON3aHGCkZdQwfnK5YFA1aSW5s%0AdSlry52TJUoIShe6uqq2TUhVWw6nOWmkGKSG7W7E2arixmaXk0XBRsdwY7ODkgpvPUVjiaTkcFag%0AJAxSQydW1I3n1kaXxoeyMVVjOV5WXNtIgzVxBU6XJUfLgnuTgqxypMYRGcnhvKAbaR7Ni1Cp4lIS%0A7DmFfJ6HEkVprBl3Qk7U9XGHsrHM84rYKMadmEQ3HM1L5nlN7YOyiZTk0bxkWdZIKfjW3ijQx1dV%0AS38XXNvooEVoHmeUIIk0znm6seHNqzE/ezijbjyny5rYCE6WYawQMM8aXtvp0mnznS67mBKjuDZK%0AuXO24uZGh8iE9+HwtKAXhW7A447h4awgry1ayg+51Z61UXrcxkVyvChaRehQIrg+r7Vxry+K6+vz%0A6H78LLFWTF8i/Kr82JfdDsui5s7pCmdhZxgzXVa8d7JEyxG7I0lRWn5xOEcK6ESG2AhOl8H1tdOP%0AGXcilJSB/QeAINaSb94Y8/7JksZ5Eq3Y6sf8xf0pV/pxW8FAstVLsC64pd45WnA4KwMdPG/42k6P%0AK6OEvAwFVX/7xoiHs4L3TwNLcH+QMllVvHuUoZVimGpWRYNomwotqzq0emi7DXdaa+z8/sXGMMkq%0AHs0Kbm52aaxjljdc6cUsC8v+OObeWcH1cUpRO66PzUXcq6otPz+YcXOzg/CCw2nBO4dLhIBxN+Zr%0Auz0GaRSKnxJchEUTkpHTSBNHFaoQbZ8sQdU4Rmmw6JQQHC/L0Cm1H1+44Mra8nBVYb3naFqy2Q31%0ABXux4hcP5kRKYJRilGreerjg+jilExtWRcUkqzAqdIJ5lovJ+sC41FH4rUirUKnaOmoX2j1898YY%0A07YNv/yuPW+jJNoWMHlbPQNCmSWtJauioWjsF8719XlzP36WWCumlwxN456oPv4iOOcvKkInWl2M%0AedY8tXUhr0aHSgNSCLKqYpZXdI1GKPHcwphN4y6qm0sZ6splZaieMEg0Re2prOX+LKeftL1Wvefn%0AD2dIQu24WCsmq4bjRcHJImc67LA9iBl3Qjvn2oUOoCAQeEadwDjrx4ZFERJXz/OXfnhnwixvMEqS%0AaMFP7025tdUjNqG1wT/9y0f87qtjJquaWVbz7tGKG1uB3aUEdGPNzY0uk7xiuxtxsqoYdw1pFBT2%0Ae/dXXBslxEaHUkmV5damp3GhAgPA7jDlzsmK02VBaS1Z0dAeYneYsDdIGXcMlX1cvRlASHFRsfz+%0AJOPuNGPUCdUmitpRVI5v7Xcvnsf9ac7NDc8vj5ZMsoppVvPXX9vCIagaCwh++9qAh9OcszZZ9mwV%0ALJ/zhpSzrGG7b7i52eP6KKX2nlGq+cHdMyarim5s6Bk4sZZO25QupAqEqhaNdRcUfsFjF1NWNtyf%0AZjyaFpyZiqujFC1DcdvzYrzPE7LP2yjt9GOOFmVwoy4risbSTzTjTsT9s4yqCYK7cZ5Gf7FcX58n%0A9+NnibVieokwzarQK6Xdpb+5P2TUiZ77/aK2vPNozjuHS5z3bPdivnNzDPCheRKjeDDNedRWS9jo%0ARdw9XfHu0ZJeZNBK8OpOl6rxF7vp893rNKv48d0JB9OcZVFzddAhMaFR2llWE2nJq9sh4bEfG2It%0AmOU1J8uK1Ciub6XkpSOvG949XpCVlqpxTFY1/kEIahupsM5R1o6DWU5W1mSVoxspXrvS4dGiINGa%0ARWH52k6PrV5MpEKn0EVZUTaWVdkwyx13jlbM85r3Dpds9hN6qeFoVnA0K7m+kaJbJSik581rIzY7%0AhrO8ZpY33D/L2O7FpFrycF4CoXfW9Y30Iq7mvUdKGCTBtXXvbMXtkww87JQJQsDbDxYYKVBKogQs%0AK8tXdnq8fmUQ+kA5z73TjAeznNNFqF4RGwVCUDlHg6fTarnESH74wYq8dnjv+O1rQ/Y3uhcusLKy%0AWOd56+GcVEumecMwVdyflPQTTV41lI3lwSznZFnzylYXLQV3T1ZMVzXTrOKDkyx0aW1bcg9Sw2Y3%0AuAmHqWGaV7zzaIn3sNWL2WytsfNCuVIL6sZx9zTj2jgNCuoFG6tnBfyLquZB63pNezG9RDPPa4yW%0APJqVGCW4sdlBS8GybCibQN//sru+vmhYK6aXBE3j+PnBjERLkrYcz88PZvz+K5vPXODOeQ4mGbeP%0AVgzSEKheVQ0/uTtBCEEnUhfz/Oz+jL1RUDI3Njs8mGT8+IMJ87xib5SGAqZNIBG8uTcgqy29JFR7%0A2Bsk/Pz+jEVeIwllad47WfDqdpcrg4Q0UjgHCEFWW7K65upowCDVzFYltYO9QcrRsuRn96acLkoS%0Ao7k6SlgUDVlR0080o37E6arGE9x0s8zTTxWD2HA4K0mN5tXNHkZLfn44Y7MT89puH2c9RW2IpGRR%0AhLJDkZYYLam9o7SOYaqoO4Z+ovjqbo/pqmGSBdLDRqpbK0qg267AD+cFq9pyY5QSR5q6sSxzy/Gy%0ApBtJfnxvSlHWnGUNb14fogmVz50PZZZ6kcbhmRc1VeN5fXfAIDG8f5JhhGR/s8N2P2JRBIvP+9BU%0AsawiGu/pRhEaQVlbmsbx7qMlN8YpRivKuuHeac5GGtFPotBFVQpOliXmUo+vSdbQWEtWgZKS2jYI%0APIuiJCsNB7OSq6OYbqq5c7aiqC219fQTQ9p22HswLbg2Ttkfpvzo3oTro5ROYoIr8v6MrX6EEuJx%0Ajpd1DGPN3igNSvYFeFbA/7xXkVaP3YJpFNp14APr8lz5GCXZb2vffdldX180rBXTS4LKhdbTSUuH%0ATSLNqiqpnEPzYcVkfXDh0SZBQljMWdW0tOP4Yp5ZEWrT9RKDVrC/0WGS10gJvdiwKixKCvKyDu2f%0A24Ta2jtyaymtRQpCu3cdEhfP27PujTo8mBaBipwYrvQSFnnN2apgmMa8fqWDFJKtbsytrQ6JVkzz%0AQAW/e5pj8ZytGkYdhxASITxXhilaSkadmNQIHs1KdsdxaI1uPbb2jDuGorJMspppVpIkmqKqWRbh%0AOn97b8Akt9S1Y+JCfOb2SUVlQ5t45zx1U3NwlhMZxfWNDnFbhLVqHK9udfGtcvACBmlw6R3MCra6%0ACVMpOc0q3ro35Rt7I9JIUlSefqrBe7Y7MQ9nnsPZilU9ZbMbMe4axv2I3UHC0aJkoxNjlOD+WcY7%0AhyFG9p2bI16/0uO9kyUPZjll4zhZlryxNwzPt4R704ysaUgjzdd3+9za6vFoXjBIDe8fL0KeUuO4%0AMgyxqUiFsj6H8yK4RBuItGCaKQaRQrRxPaMFb+wPKBvHlVFMVTt2By2l3XmSxDzxTjU2kDvOFUtW%0ANai2ieXHwbMC/nvDlKNF+SF2WqIDk9O1MaTzzz9JtfM1Pj9YK6aXBJGUF9UWzi0dJcVFl8mnoYQI%0Au1LfdguVYRH3Y40QT84TtTlD54tdeOhFmrK2LMua41UZBDCQVTXdJLoIRqcq/MbRomKaVSyLmqJx%0AnC7L1p0muda2cPCEJoKLogEk1oVg/a3NLouy5uEkJ9I1k1XJybwA7+knmtSEAqzeh/OrG8e8aCjr%0AhmUVSuwcryq+eW1IrCWbg5hXtnr89GAGrWXyykYHYwRNE2JpRku2RoKf3ZvTNZqtbkRhLfOsxrkQ%0A4zmYZGgp6ESarZ7h1u6QsrH0onC/vPOcrCoa55jlnl4cyBxl45jnNQjFPKt5NM/ZH3dYljXWOqSQ%0A7I1SfnJ/CgLq2nK2qng0y/nm3iiwB2vLw1nG2w+X9FPDX3t9i41OaFV/vCx4+8EizOc9h9PQpvvG%0AuMsfv3cCHjb7Mf1YcbaqeXUzvAOnyxIhZSBqaMm4F6wy4WGW1+z0giIc9wIzcdzRHM8ritoigM2+%0ApqgbnBM8mpY03mNUxrCt0L3IG9JY0Y0ksQoWeYeQo5TnNc7D3vCTVe9+VsB/V4oPsdO0lp+KtbYu%0A8fP5xFoxvSTQWvLm/pCfH8xYVeVFbOh5fnopBfvjDquqeSLG9K0bj2NM5/P89rUQY7q8qL95fcSd%0AkyX//L1T8I5Bqrk+TDle1i3bLQTwtZJtwcySw5mltKGAZi/RFNbROM/VUXoRrt3sRSRKonRgnwVX%0Am+WtB3OklGgl6caG20cLro5ixt2YnUGCc55xJwE8751kDBPF0aJikESkkUIjuHO85LUrPbZ7cUuf%0ANjxa5pwsKpQS1CvHzjDml0cZVwYJkZb8ja9soFRIPr17mrHK50yKkllWg/dIrVjkBf/bzx5yf5Jj%0APdza7LI3TDhb1SRGkRrNODXktW07+q7op4arg5hjCavKsigaro26jDqKk2XNsqzZ6CU4l5PXlsQo%0ABmnEvUlGpCQH8wLvHNY5OpFBCUknNkxWJfdPa5ZVE5h5jcP5grcezrg/ycmrht+5uYmRgtNlTVZZ%0AxqnmYFqEHK5hgnOOQWLYGSRc6Sc8nOUMO5qy8WRVqKeXGsN0FWI0b+z1OZyXVLXj7YdzvnF1dCHM%0AH0xzfnJ/xitbKQ9mJfOsYp4L/tWv7dCJg7t3mBpIPtzQ7xyfNG/ueey0T8paW5f4+fxirZheIow6%0AEb//yubHZuUlRvHm3ojXt/sfYuU9a56nF/UrWz2Ol2XbqE9xpZ+E6tnjzkWB0No6eonh+69thoUd%0AKerGsT/uUDWOvVGKB26fLPnpwYxpVnNlGNPVgnGaYIzk3jRDChh0IxZVw9d3B9zYClZWZBRbnQiP%0A4Na4S24tNzcztBL8xb0Z3Uhy9yynn2omecWoG6Fk6K90MMtZ5DW9RCM8rDwcTUu+st2lmxjqyvIv%0AHq342m6gOs+KCikB53k0z6msD3R1AYmXNM5xa7OHRzDPGxBwbaO1ADzkteXmVsrbhzOWRUMnUXQj%0ATS9SvLnXZ3fY4WxVMcsDRb22lqujhJ1Bytmq4nhe8MHZisQoFmXDsGPY6MZ4HO+fLHk4y3HOc2UY%0A45wjryz3zlY01rE9SLgx7nC8KCjqhvdPCw7OMjomULOXVcOqatgfxfTihFUd8ryGnYh+EipmCOH5%0A2f15eN5GkUaC/NRyZZRyrW1VMi0Dq08A87Ze38myZLsX8ebeAE+o19dPQ67V8/p0nf//0yqH57HT%0APi5rbV3i5/ONtWJ6yaC1fGZM6XmQUpA+Y5f6rHkuL2rnPKerikFiLmJUx4uSK5erVvM4QC0FdBOD%0Ad57YaJQIykwJwb1JxiyrubXZ4UfLCX92+4xRonllu09iJL0oCLGsqlGAV7CbpigpOTgrqGrPVi/i%0Ag0mGkPBoWdKLJY/mOZOs4mhest2P6RjNdFXzcFpw92zFg2nO6bK6qNytpWBhLbEJlQF6saF0jrKy%0AOA9GKDZ7MfcnWWC4EViLznm01ighg0u0LYHTOMeqqFnVrnW9FXzjSo9v7I04mRcczHLy0rKKNA8X%0ABUeLim6s6SeGsg7W5AfHK06XoVvusgxxofvTnERL3ntUsD9K+eN3p/RizWYvZrtr+OXxCu/g/XmG%0A87A9CJUphBLsjhN+cX+BJwT/N/sRD84ytocJlZK8c7gMTE4h+K3dYXjmMtQQvHu2ohNJysaT6uCO%0A2+xGVLUjTUPFiEEcscgrDhc5m90E5wTCO358b4IjVJwfpdETHY7P36mnldA57fs3oRzWJX4+31gr%0Api8pzltY7A5TTpYltm3rvdWPn9tT5+nCrjv9mKolFkgZGtqtquZityxEaMwXa3XRePDeWYjr/Nb+%0AkLNlyVbP8JWtHgeznLOmAuDe6YoffTDhbFVxllVUjeeXDxd8bbfPqBMo43llibQE77l9tAgt3R3g%0APUXT0CPQpDuR4ZWtHuNehACO5zm3tvuhK+tpRuMciZaMU828qC6aGPaSkNT7swdztroGrSSpUbx9%0AtMQDRRPceuN+jHfwwXFG2TjevDqgdoQYVy8BD5O8ohdrKhtaXkyziqK0oSLDuMP+OOXqKOH6ZpfJ%0Aqma7F7PRiRASVkXDrc0eNza7LPNA+94bpUgVEmVnWcXDyqEjydGs5Oow4cow4cogYV40jDpRqNa9%0AKEOlBq25tRnTaTcZkRK8c7TkZFESGcVrW11SkzBZ1uS1ZVFU3D5ZMSssedXw5t6QXqxDHI/HxINz%0AC0WJoAR8W5kdII0+3L79s1YOL1OJn3Wc65NjrZi+pDhfuLrdTVe1xXo+VCQTnl3Y9byVQeMcJ4sK%0A6yxneYVEsNu2L+8mEVIExqEg5D0JWkKfc3gPSdteoWosvzyagyMQH6wLcbNuxLxsKMqa3IZyPNO8%0AZqNv2OxFnK4qHp5m7PQTro1TnA9xktNlRaIV37k5IjKKZWm5NgqNBauqYbGq6XY0wkn6iQYhGCWG%0Ag0nGbFUySA3jNCaS8GBWYLTgg5Ocbiy50u+gpORkXjBb1aExYtui4mCWU9tgVZa1pRtreolu2ZOa%0Ad48WDFKD0pJXtzr0E83+ODRgxEFeWrqJ4Wt7A/qdkFjcSwxlbVFK8HvXN/g///KIP71zSlbW3J8U%0AbPUjrm12uDZOMVpyfdghSTSrsgk9ni5Vq2DoebSo2EVctLX4zrURJ1mFtY6zrObb10ZoKTma5fz0%0A3orEhHO03vGzgxmL1gLtJ+bCNWe9J68bVqV9TJwxkvhSZfZPohw+rjD/VTUp/KywjnN9OqwV05cU%0AlxeuaxMU90bPX7hPuwEPWhdNGhnkCG4fL5llDWdZxQjDuBOxzGt0NyKWkjpW7KrQAr22DtEqxNo5%0A6tryaF5iraAbK+ZFQ92cCxtJpBTWAF7inGOWVZzMa2Kl6ZmgCL9xtU8/jbg3zfjuzY1QWw1YlY5X%0At4IC66YGIwWR1iBDnynrQ4WJnWHCII0oGkdtA0Px/3nnEZMiNDZ84+qQYWJYVjV5XXO8KIiMRraJ%0AN3dOlnx9f0RlHU3jkFKy0TPUjWPcMcwKi1EhYfjqMCavHbujFIng5maH945XzIqa2jm+sdMnMTrE%0A/Bxsd2KEClRqLQTToqSoLL3o/2fvzWJsy9L8rt9aa8/7jDHHnTOzsqau6q5ulxrTAhow8osfMDJC%0Ali0kMMhgJHgwPPAAyLRl+YHhAQkLWjIgAS1AYJCRAQskwG26Bd2ucnVlVaVzvmPMZ9zzXgMP60Tk%0AzZs3h1t1MyurfL+XiDPsFTvO2Xt9a33ffwjZGVhC6UnGWMcwjTgqGnaJURtEZ2cMbe9YND0C3/ep%0Ae00UKs6KjlvbGbe33nfrjSPFS7sDemOIA0kaBwgBwzjivCgJpPeSGsUBD+YVd7ZyBGwWA5Jsgwad%0AVz3fupF/SFH904IWtLUbSoIHVTxr/+qnLfHzos/148eLxPQzHj9JmeDxG/dSiujS8fPj4lLaKFRe%0A+SCNA25uZSDg2iThZNWxqnqWTccf2d3npGgxxhIHitNVA0IinCCfKk4WLVWnqXtNnig67bXvtgYh%0A52tLoy3aWLbygEkeUHWGLFRUbcfR0nG0bMgjxVvnFZO0ozeOg11PCnUC2s4j4qQQFHXPqul583TF%0AutUcjGJ2hwl5HDBb92znMUhJqBSPljXp5vdQwvGqZpBG3NrK2MpCOuMYJA1Hi5Le+M+SzWf361/Z%0AY173CCGYFz3OwSBSVK1md5gQB4rtPObRvMHhIda//uouWRJgjYeol61GCME3N6odl3ydZd0RqYCX%0A9wYIHELBrGh5eFHzrZuJd7FtNHc7zS/fnLJuev7g/pJZ0WxcXTPWjWYQK7aHCcu652hRc3vbJxev%0AVOGt5W9Nck+2FYaLwtC0BoHj5nZG1xuO1g1t75PH/tj7RVW98XwmKdjOI+JIcSv+eIDEk9fz8bLx%0AC5C6975Oq4avH45YNfqZ+1c/TYmfF32uHz+eOTEJIb4J/EvAK8Cfcc4dCSH+OHDXOffd532CL+Kj%0A43mUCaQUV6Zun2acpjc8WtTcn9Wsm97LCSmvhbc3TFg1Pbe2JecryZcPBlybZByvKv7m90/RFqKN%0AIrh2jrtnNS/v59StJY801jr2pgknova9lqHwhNBQMEhCsjDEOsskVjS95fikYJp6kIV1jtN1Qx6H%0AjGIFG0KwUp7wuTeM+b33SopWM80iokBiDDTaksVwMImRQlI1hjTyuy2hJLEz7I1SikaTKMGs7Bgn%0AAflGsmlRdtRdy6rWxGGNc35CurMz2KilO26ME5yERClaa8jigNNVR6Del4sqOuNJ0QEcBt5a/aLs%0AuCi79z2RkASXZFgF9y4ayqbnZNlyazthVnZ8+XDERdHSWUfbnXNRduwNI1aNJzafvjPnzl6O2XCk%0AD8Yp9y4q1k1PtLGvv0wei1bzh1/Z5rv3FkCFxvFrr+wQIDivvNfWIAmIQ8nZuvWAkyS4MkQ09n2d%0AvI8CSDx5rRnnNryx/kpVYlm1vPZgyUt7OWngF0OPFjWCn07/6tPGF6nP9bMWz5SYhBB/FPjrwP8K%0A/ONAunnpFeCfA/748zy5F/HR8TzKBNZ6y4VHC29F/uQ4wIdWupd/M4kkde8n6u2BV9q+P6uupH3y%0AWDHJY7S1vH1aMUojqtYDFlZ1z7dv5bx2tOTNY8sgjTgcpzxc1mAt+5OEr18bUmlL2WgeLmoORjGL%0AxvCjR0tAcns7w9qCdacx1jLNY9rem/995+6cae4le75xwyPTwo3VunEjQglvnpbUpicLI65PM3YH%0AEaGSzIqGRd2TRQGjOCAMIxZ1T9FoDicJX90fMkwDJlnEb795xsN5iXWwlcdoA6u643v3lnzjhvem%0AGsSKi7qnaHrePvf9pSQI2MpC4tDzqwLlCcZlp7kouqe6vl56IhnnuDZNuHdRYI0FIfjFm2OGSYhz%0Ajh89WtH1hmEeUtQ975yXfGk3g80uo+stgYKztVc+9yXdmJ1BTKrUFUrxcrV/bZqxlUbMm47zsmV/%0AkDAve9JIIjcOwYGU1F3P/ihhXnk7jqeV7T7NNauEh+Z3vb2SOlJK0hmD3EzogZIgfLn1izzpf1H6%0AXD+L8aw7pr8I/Hnn3F8RQqwfe/7/Av7153ZWL+IT4yctE1St5tHSy8qcrX2fIVDvj3M5ST6+slVy%0AYw0u/C7k1nbOrGhpesPvvnXBMFVkoXeKvTtruT7xq/G3TtYM04CDSUqoBCfLmt9+64zjRYtUgpvT%0AjEcbsdCjdcskCXjYO/ZHMcNxRNkaRklEFFiWo5izUlNrPzEN4hCBYF1r2r5n7iAUkrJreGVfeqme%0AJLyCtxvjKDrDqu4p6p5hFvHSbk4WKurO8pVrY86LBpzgaFFhrGCcCH7x+oSDcczeKOa795fsDCKu%0ATVMu1gOO1xXWWYreEEpo+p4/eDjnG4dj3jmv2B9F1Bt1hUXVczBMOCsbDkc+MWhjEcDx0u8CAiWR%0AAi6qjjDwJbzTdcveMKLoDM7C/iTly4cj6t6gjePBrMJJQdsZql4T9Yrtid/NvnNWMUpD0tYrcYyT%0AlNN1x1tnBdp4Ffi75yXLxvsuTdKYvWGMFIJ11Xn1C2dJVMCt7Zyv7CvuzSviUGId3L0o6Y0jUJKD%0AUfJUe4unXbNSCroNQCOW7z93bZJyvGpY1d6yfieLODbtlQGiNpZAyqty3hdp0n+yTPnT7nP9rMaz%0AJqZfAP6Xpzw/A7Z+8tN5EZ82fpIyQdXqK1XoSxHR42XNrW2vWA14+PATu6gbk9T/TWtxzlF3PetG%0As6w7irrHCce81GibsD+OOCs6JI4wkAw3XKu667k/K9kZJnz5cMjrR2u+c2/GTh7ztcMx2lqO1w0C%0AAdZxOPWTzWnRMc4CZpWmbHoGUcA4jZDS0WtLLzzcPVSSrWFM0xnKxnCybLiznRMqSRpKfvBoydvH%0AnuR6ZysjiwPePSvYyiJ6C5Ms5PbWAOdgmkYEge8TbQ8jTpYN37m35HRZ8dLukM5oztcNZWtYFB0I%0AQRM7JlnLzjDivOyZZl6E9mRVM6t6Lopu0xeTHryxrEnjgFhJvnd/SaD89xoHkrrzorQOR90bVo1f%0AEIyyiLzoyAKFddD1Hcu65/okputhO4tZN5pZ0eJwOOFdcrM44KWdnDRSvLSdsT9O+N79BUp6K/M0%0AVNyf1UyvR5yuWwaR4v++O0M4iCLJK9s5F2XH9Yl3kT1ZNTyY10SB8ERk4HjlP++nTcBio1HYaY/q%0AO17WdNp/Z4cbV1qALA74lVtTHi1rxMb08RvXxyyqnrLVHygB3togAr8Ik/5HlSlfWFk8ezxrYpoD%0A14H3nnj+V4AHz+OEXsSni48rE3xSc/nRov6AKnSvJE1vWdc9SgpvNVD1V/Iyl3YEnbWMkoAfHq2o%0AO8OsapHAg1lFZQy2EiC9w6s2lpdfHbA1SGi044dHa88PihR39obkkefCHI69LXmrDa8fLflDL+94%0AK4mLkpNlS9nlXrfOQRYG3NnJOS86klBgrOXaNOfbt6ccLStOVw1V74EZgRSw6XU0veHhouadszVd%0A54Vvw0Aw38DSDY6y0aQb+480kDyYN+wOPfk4GElee7DgrPDOscbirTm6nrOqIVYBDkfTawIlOF7V%0AxLHivbOCl/cGVH3P+bpjUfrdZRMI8iTlbFVyXnoF97ON5fwoiWiN4c2T1WPfJ4gNRD/duMjuDjw/%0A6fo44fW65yv7QyaDmIw+GsQAACAASURBVK8eSn7nrQv63qKNY5LHTBKvVziIQypt6LXjpd0c5xxi%0As5jR2jFIAuZVhwN6bThuOnaHEaONduK86dFF58VbA8VWHl3pEs42brlt7yWrhhvB18u43KG32hOV%0AO23JY3VlYfFkSS+LA17eGXwAmDOIgg/5O31RJv0XCLznG8+amH4L+PeEEP8MvncaCCF+Hfj3gf/8%0AeZ/ci/j4eFqZ4JOay72xaGsJ1Pu7LYDDccI4C3njuEBby6zs+NrBkO1hwrrqeLSB754VHXuDiChU%0A9Drl996bk8WKUexN3LR13NpKeGknZ9UYxpkljwJe2k7RG17So2VLoOD+rN+QMgXbg5hV1fH2yRqc%0ARUiYlS2vHWlvnHdzwqrRHEwS7uzm7A9iHHC8bEHAziCh6i3nRcms6hlGAVLBKzs550WLc77b/3BZ%0As6p74jDGOM17C80/+KXtjayP5eFFSRZInLUcL1tWjZflmZUdoyxkWfcEUnC2bKg6jXT+M64aycNF%0AgxIKJTalrECyrjvePilYd4Z6Y8lxsmq5e1GilGQ3C1nsjCiajutbmScpN5pZ1fO1ayN2BzFJqDgv%0AGuZlz6r2icNtdh+n69bLUYVeKkomAbe3cyZ5QN1ZVrVH4N3azgmEoOw0cah84sb3c4xzxBshXSUF%0ATau9lp9zVJ1FCUmeBJwuW7YH3olXALOy87vZVUMcKJTyi6LzdUseBVcT8uM79ChQ7AxCTlYtN7ey%0Aq+vvaWXojwLmhOGnV0b5vOIFAu/5xrMmpn8L+C+Au3iu5A83P38L+EvP9cxexKeKJ/lFH7dqu0TU%0Ana07nHN0yiIRWAcHw4Q/eLQkDSVJFBEHgh8dr3nVeufU7TxiXvVUrebvVR27gxgEZBvbBJxjZxAS%0AhQE3pgk7o4RYSd4+Lzhfd2RRwFf2BoyTkEFac7pqKZo1Ugi+fXvKRd1Ta8ujRcnpusNaxyBWJGGK%0AEoKjRcPJwpd+bu9mXBt5z5/dIVe2CEmg+NL+gLIzOOv5SdM84vXjNWEgePu8YJpGSClZNR3WQJ56%0AhYf7s5paay5WXgXjvVnFK7sDbmxlVG3Hm6cFu+OEYRoyW/tdwyBWpLFi3fQEUrE7jonDgGGi6I1D%0ACce75yVZGFB3hiyQnJYNq8pDySdpxKw2pKsaJwVaG4pWMkkDrk8SBlHA8apBAtp6pQ3rHPOiJwgE%0ADsm61VgH4zSkt46m1QSBH3snl8htuD9reONkxaNlw81pttntGMZJyJ2djLN1u0lChoNxzGtHa7bz%0AgFmt0drw+rr2or0b6ajjVYMUHuCyP0o4WjQI4UvJh5MUs9mxS8TVDl0CWRTgnGPdmk9Vhv5Z2oW8%0AQOA933imxOSc64E/LYT4d4BfBiTwXefcm5/Fyb2IZ4uPW7Vh4XjZEG+4LMfLmqa3XBvHXnng0nNn%0Ao/wwSmNqbbHWe/KMs4im9zba21nkIc6NdxsdpIo4SDkrOhKl2BsmjJOAi7Lnpe2cJAgIJSzKjmXV%0AobXjxjRhGO9yVnYIB5VxvLyT8+bJGm18D2KUZawar683q4Q3XHeGt04dxsGv3J4SCEkUSK80ECnC%0AIOSrm8b9our4e8drllVHoLwdxKLuSSLJ/njIJFUEUnG8rMlDyXlpaXrD/VlFEkgeLGoWdc80i9jK%0AQ0ZJwCyQOGcYZ6EXMpWSRd2xKHts71CRoOottzOFxPsHLZuek3VH02uazif3MJDEGzv7i7Jjb5Rw%0AvmoJQ8MoHvCrL23TaMvDs5Jr08TveKSHz08HEZEU/PB4teH2WNatYV42tL3hld0hCC8R9WDe8PXD%0AAW+elVyfZBgL66bjomj52sGQSHmr+rY3HIwFJ+sWKRyDNGLdGArtmKYR4zzkZOn7jpcE2oui45Xt%0AATemKWKjImGdwzmuJmTjHK0xXFQd87onVJIogL1BgnF8oGf0SWCJL/Iu5AUC7/nGj7Unds697Zz7%0A751z/92Pk5SEEK8KIRohxH/12HN/SghxVwhRCiH+JyHE1mOvbQkh/sfNa3eFEH/qifE+k2N/1uLx%0AVRvwgVXb+ze5JAkVN7Y8RPrG1AMAHveDAmg6TYgkjQKSSF0hoTzhUlB3mrOiZRAHaC0QUnFnO+cX%0Ab43ZG3mB1kGimFd+vJN1x7sX3ilVBoJVqzkter60N2B7GBMHUHWWYRIySWMkvuxUt5rGeKSZNoa9%0AYco4C1nVPXfPKx7OK07XLSerBhxo7Qg2igfzoidUgpvbOU7Ag7lf+RsL989LXj8qrqSDDI5Yef7R%0A9jCmt97qftX0zAqfxAdxwOE4JYm8qvhWGnEwjnAWBJY0VexveF13ZzUGg3OC3UHMTh4SSVAI9sYx%0Aoyyht4bTZUPR9WwNI27v5CgFw1iSx95DancYc3vqk1JnLCerltN1ww+PV8BG4skKZkVFvCHi9tYx%0Ar3q2spCtPNqs4B1KCd4+K1jXhmXd82BR88ZJwaLuuXtRc1G05HFAGgWcLBuCQLKdR+yNU17ZHbI3%0AjDeeXRqxIdAK5XdJIDa2IO4DE7JwMC97tjIPx687zUXRc2sr5852zvVJyuE4IXqKueDHXc9fxLgs%0Ard/cyri1lb2QHvoJ4ll5TP/Rx73unPvXPuVQ/zHwe4+N+wvAfwr8MeA7wG8CfwX4k4+9vwP2gW8B%0Af0MI8T3n3A8+42O/MPFpFB4+dtVmubrJtXU8WlQ0vVdjuL65iT7kB3VjzGpj/z2ve5qNcOrXDoZI%0AKbg3r9gexuwMY86WLUWnuTHN2B0mhFLw3fs1aSgZxAE4y7rpkQpCKUiiEKMds7JnfxBzY5pTtUv6%0AGmQgGOcRzlqEgCSQhNI7p9a9YRLFZLFkXrUEgWCchggpNlwXybrpARhngd/1GctOFpKEAilDtpVA%0AkFJ3PcYZb5QnBGdFxyB0SOGQOM6LFmkFkYzYG3lPqjiU/OpL2/TGcbKseeu0ZWcYMyt8eXRZa37t%0A1R2OFzUSQRpLHILeOsIg4M6e966aFx3LqkdICARclC0CWLea7z9a8+ZZxR9+eYvtQcSDRYVzcLpq%0A2Mpjbk4zflAvqbXhomx5OKuYFy3DPOL2Vk7RaPI44LzoMMZxb1ZyuqhYtYYwkN511lruz2uuTxIi%0AKQmVYNkY9gLFOA05XbXoXhNIxfWJL6cmG1Lx5XXkEO+rRHwEJNoJrhQhlBKM04BBHBBHis58PLH7%0A8eu56XqceHYjws87vihgjM8qPi9B2mftMX3zicch8NXNON/5NAMIIf4ksAB+B/jS5uk/DfzPzrm/%0AtXnPvw38SAgxBCzwJ4BvOOcK4G8LIf468M8C/+Zndaxz7nGe1k81nkXh4aN4E5c3+aNFzbtnBetG%0AszOMOCu8U+mre8On+kE9bgY3TkK+djjibN1yb1ZdCaUGUnJtmm5QcYa/e2/ORel3G9Y5xkmEUl5O%0A5/i9ilEcsjWIOZyk5LHC4Lg+SviDB0vubGVclD1127MoO756MGQ6iJiXHmpdGMPuOKZqDcWG5zJb%0A9+yNEnpt+fL+gN5YFkVP0fWcFQ3zUiOFZVFpXtoZoDYQ+R89rFkdl0QCFnWDNZazriaWggfLhr1R%0AzNdvjqhaw4NZzfYgZpoFCKnAWmZFR68Nq8bROgfa4oBHi5q69clhVXlFi4NxwirqCYUgjvyOqDst%0AmCQKqxQSwfmqQSlFIEEKx+nK25CcLFu0s8yKnkkWkSUBh9OUd07WpKHia9eHvH0kWLea83XtPbRi%0An4hXjebt04Ky8Z/F/jhlK494ZXfAj47XOCeQyvcZm07Tm5DzsqXThld2c4Zp5D2YHHzj+piTZcPp%0AugVgbxTTGUsiPxoSrYQgjYIPKUIIx0f2j+B9YncSKvaGMY8WXqn8dN1ysOEHvYjPNz5PQdpn7TH9%0AY08+J4RIgL8K/PYnHS+EGAG/AfwR4F947KVfwCeqy7/zthCiA76MTy7GOffGY+//HvDrn/Gxf+eT%0A/p/PI36cBvBHTRJJqDgcJdy9KLm9nRFulJ9PVy13tnNiqT7k4/RkogNv031nOycKFPOy4/68YhAq%0ALoqWVdtTNoZpFrIo242CuaRoNG+crqlqz/fZHsT8Ay9vgZBcGycAXJ8mOAs3pyl3ZzXTNKDoDCdH%0AayIpvDBsZ+i0R4oFSrGsNWMhcM4RBoJV2xP0BiXhZN3w5kkBzpHGAYny0HYpoOwN686ghCUaRLje%0AW6YbY+kDRRxIBIK7G/DCJItIQ3jrpGBnmKCUYFZ1nKwa9kcJr+7lvHW65nxdUzcdX9qfcFH2DNOA%0At08rbk4jKiUZxd4k8N3zknEesT9IuKgazhYVVgq+eX0LISCPA45XNZ31kHAVSNKgZlF5YEiqvAzQ%0AutOkgfLlu9qXV2/v+Im/6jVHi5o8VmSRAiEYxQGv7OYo4QnNsRLcvSg9/L/srkpukzSg03BzkhFH%0A6uq7n5cdN7fSq37Sp7kWL3c9jytCOMFT+0dPErsvSbRppK5ABV9UAMTPc3zeQJSfWMTVOdcIIf4S%0A8DeB/+QT3v4Xgb/qnLsvPlgnHgDLJ967BIaA+ZjXPstjPxBCiD8L/FmAW7duPfnyZxbPuwEspU8U%0A4hnq9I8nut74XUGehNxU3g/p7qxiXfce2VX2VL1h3fZ02pHFit4YHs4ryqpjOoh9MpuVtJ3mj/7C%0AAUkUcLyoaXtHt1H2PlpWdK3l4arhbN3SW8tuFvCH7mxzMPQ7qEkWohQIIThe1AzTkJNFQ9nqTUIo%0A2d+g25r+0onVc27qVrM/jJiVGme8NJPFUWnLOJAoIbHWUbaaOJBIC8YFzKqOVasZRoo4DBhnIefr%0AjrJ3BFJQNRptHFY4vrw35KJo2R2FgKDVhrtlR6wkWaRIowCwCCFRAVjjqDpNFgce0XdWsig75kXP%0AnZ2MURZwvGgp6p55rfnK4ZD3LmrWVcey6T3MPRTo3vBoVdMbzfGqJYsDRol3/l21hmESMIgjbu1k%0A/O7bF1jnSEPFnZ2MVae5OU2Jg4Cq0xyvGl7eHVy5GTs8ug5AIj7VtXi5uOk3vaJw0096EsUm8GaV%0Aj8tj/TQ08V74J304Pm8gyvNSF9/FT/IfGUKIbwH/BB7N92QUwOiJ50bAGr/r+ajXPstjPxDOud/E%0A96D49re/7Z7yP3wm8bxhqJeCpou6ozNewWFvGF9NFs9yPpHygInr05RACt48WVNsJvKiNZS94do0%0AY5gqHs1r5nVHZ0EIR2u8qeDdeU3vvLTQ1iDkZKFZVh2jKORuUfDe+ZpQSZSUNNrx+vGa3UFMY2E7%0AU1SdJZCWZa0pmp7OOPI45GjReJ6NgGCSUfeeo3M4STmYpJyuW7bymIOJZlX7G+zhvKbV3ldpf5zS%0AOUOifNM9CQKQkt08ojMQh5L9LEbiCERP02t2hzFzIbD4Jv/JquZs1fJwXhMqSSA3E51wTPOIWHqS%0Ab91bhrHiq9dylqUmHQhee7TmYBgTh5KH85K/d7Li+lbKrbGXdSrbnqIxNJ3h4cIvDNJQMc49YjJS%0Aktb6Hc6q8f9jEkr2hzGH45RpGnNvUXk9vjikaDp+sCFOl62HkgeBYJgENNoQSX/t6Y2yfLTZbX/a%0Aa/Fp/aQn+6E7w5izdXvFbfppaOK98E96enzecPhnBT/8+SefAg7xvZqnSRU9Hv8ocAe4t1mtDwAl%0AhPg68L8Bv/TY33kZiIE38MklEEK8+hgC8JeAH2x+/8FndOwXIp43DFVKwe2dnHAhry6ya5OnN5Sf%0AtnJ8/Hw6rdEWbm/nnK4aRqnXhJsXG+kY6VA4RkkIOELl5WO0tih8AkkCwRsnBZMsYFZ2GykeRxwp%0AztYtCq8bp4Sgs5BECqEkylk664gDwelKM4h98qo677rqnGOah0jh0WKLqkMgmFcdZ+uG86KnmRpm%0ARct2HjNJlJfZKTq0tpTCa9pJ6ZNQ1RtUL9gZZ5yvKxZVR5aE3N4d8O5JQdFZVpV3jFVSMi9bjpYN%0AwjkGScgkC3lwUZElAcM0ZJwqHswaALYGEd+4NmI7j3A70PeWZmp5eXfIo0VNb1rSQCGc442TNd+9%0AOwchuLGVc2c3o2p7xmlAFoWcFy2LsieLJdvDmDRWCCG9aWEkWbWG7z1YcDhKvT17oKh7zXsXNZ02%0AnK5aslCyFrAfJbx+vEY4ONsoOwgBAsHhOCG9BEN8wrX4cWWgJ8vEF6L7wOT3eWri/Szxpj7v+Lzh%0A8M+6Y/pXn3hsgTO86sNf/oRjfxP4bx57/G/gE9WfA/aA3xVC/MN4EMVvAH/tEoAghPhrwG8IIf5F%0APLLunwR+bTPOf/1ZHftFiectBJmEHtr9ceN93Mrx8dJMoCTRRoD1+/fnLIqe/VHMrZ0pbWcpOk8A%0AvbmdU3eGe7MKYw3bWcThJKU1kIUSLOzmEWVniUNHWbfUvZcLEgby2JsG5pFkFIfs7yVeSgeHEI51%0AYzial6xagzaG3YHnUgVKsTuMCKSj7y3zsudHRwUCXzobJgEXRYMQvoexlXnBVycc86JllCfkScBW%0AKGi1ZVm3lK2h15ajRcHtnSGTYYQMvGRQEioeLLxKurGCW9sZtTa8e176xNv2nqOVBCSxIotCtvOI%0Apre8ebbmSztD9iYJ9lLcVQjiUCLxSeR01dFuPKvmlVe9mGQRcZRyuqp576IikA4nEm7HIXuDjK08%0A5GjVECnBIA5ZNYZFufK9vjzkZN1RdZpRGrOTx5SdpWh76tYwzBQXZUfReLml/VFy5aZ7Y5ISBJ+8%0A0/64MlCo5AdKQZcAnbLVV4umxzXxnsU37FnjZ4k39dOIz1OQ9lnBDy/9uH/IOVcB1eVjIUQBNM65%0AM+BMCPEv4xPFNvB/AP/8Y4f/K8B/BpwCF8Cfc879YDPuDz7DY78w8bxhqB833uMrRykl3UYx4nFx%0ATrkR/rw2Sa/UJO7sDhhkHYGAu+clo9Rrzd2cZqRKsix7ssibBZad5XRZo4TDOUkXWISUZKFEasO7%0AhX9voBKqtqfVllGiOBinXFQ92jmuTVOssTxcNOjeMK81x4uadaMZRwFfOdwmCTacoGHE+arl/qxh%0AnEYgvJhoY7z3UawcN7Yy8kRxvmh5d+YVuYV0dNpyWnU4a2l6y8E4oTeO41XFvfOCLA55aWfAg1nF%0ARdlRtT2v7A5RQjBIFd3akESSgQ5JFGylAZM0QEnF4SThBw8WzJqeVAqyMOB03TFMFG8vah5cVBSd%0A5tZWxvm6RQgYpRHaGqSUDBPJII4QCHQW8Su3t+h6Q6M1J8uGnVFEJBVJKEmUYHcYUncaYx2Ho4RZ%0A0XG+rslCxa2tlFY7ylnB7jD2it9Scl60GxdbX85RSsImQXyaeNYykHji5+XOvdeW03X7iWW2H7dH%0A9EK94ZPj84LD/9QcbJ1zf+GJx7+FlzZ62ntnfIzX02d17M9bfNob9nLlqC2cr5qPFeeMNj2rThvy%0AMEOdr3nnrMQ5WLeWSSp466zAOcubx2uGaYjDl+Qs8MOjFXGgSCPJziAlC2KiQDFMFON0RNsZVl1P%0AHii+fn3EtemAqtO8cbJmXXcbn6eOB7OGSR5xYzunrDtUGJDGkqIxREpyf9GA9bupPJYcrWq20oi6%0A1aShYpgEGOuINrpwO4OQQRqiNdyblXTasj+ImWSKVWu4KFr0Rii10Y4sCjgYp3RaU0UBe6OEnWHC%0AvYsS7Rw3JxmjaxGBFMyKlrfPa7bykN9/d8a66YlDCUJysqgxm+/KWsdXD4cs6o43jtZUneXmdsbh%0AKKXsNXWnKbuQL+8Pma1bZgiGacBwnNBZQ9laXtrOaHvDD46WrBrNvXnD9WnCwTij7g23t3OCQLGV%0ABaw772elLezkiacUDEJOlpauN8ThpbKDJ2p/2gn705aBLhdE0Yam8LgPlbXuQx5VTyuz/SQ9ohfq%0ADV+c+MTE9Emk2sfjGQi2L+Jzjme5YS8nnONlvSm1gJJ8SJzzckxtre+n4Lk3s6JlOgiRwjIrHdOB%0A42zZszOM2BknzArJuu7pLARSoQ1YK1k22icsayk7y3Ye4hCMA0kaKl7aGzFMQn501BIIiVTervxo%0A6UtNWaSIlCIOAoaxt2/fySIabXDW8mjZcrZusMbRNoYlGm01h1sTmtainWNW9RuhW8di4/vUG0vg%0AHDvjkLvnLTjH6bpGG0cWKm5uhxzNvRtvEoUcjANWjWaaO7YGEYeThCxStNpxtKh5/eGKvVFEkEcU%0ArecXTeKQJLGs6p7r2ylJGHBetFysPYH3l+9scbrRtJvXHfujhHFi2RvE9J31nLNQUbSGt88L+tZy%0AME341q0J/+frpyjpFRtmZcO75wX/yKu7fGV/SBT6UidAqBwHo4Rr49QryztvYzFMQhBeaqhsDXvD%0A+CP7kh8Vn6YMdLkgkkLSb1B6p+vWw9MjhRQwr3vSOHhqme159Ihe+Cd9MeLT7JieJNV+VHxuSLWf%0A9XiecNTHxwKeOq7Wlgczb+z2uDX19UnqE88T5yA3cjNvnqy9wZ2A7TymaP2krayg0YaTVUMS+kQg%0AgONFjRZecWEQx2xlAX/7jTPuzaDrNdvDlF47pJRo63DGkUUSi2B/nBAqwasHQ0xvWNe9N84TkjiU%0ATIcxF0XHouqYlx2tNlysat45LyjqlnVn0EuDFAH7o4izomcwq/jy/oh52WCRJIHixjjhjZOCNJbE%0AAUQu5PWHq80KPcQ6we4gAASLsuV4VTOIQrZHMbpzWGd496ygNZY8CJkkIQGSyVCAk1wfZ8Sh4qJs%0AqTvNq/tDvnYw4m+9dcbRvGRZ92wNY+I44J2LkqozgCCOFfNSE0moao2NPYR9XnY4ITgcp3zzerJB%0ACHpCaxoqhmlIpw21dqzbjnfPK5QUTPKQV3aHnK9bTlctjYbdoeeLnRcNRaNZdz3aerj6svIozZuT%0AlGvTjEXVY3HsjxK28uhKMkhKcYXg7I19pmv4k8pASnhI+umq8cri2tAar04CXpm8663fTeI+VGZ7%0AXj2in3f1hp+F+MTE9DRS7Yv48eN5wlEfH6s3Fhze8fSxcZve8GBe8XDhdeJ2BjEAD+f1la/Ok+fQ%0A9IbzjfdQqCTbWcj5uuVo4Y+ZVT3WWOa15ls3JygpOFo2GxfUnk5b4rCiaDXnRcfNcUxnPdosSwJ2%0AsxhpHedVx8W6Q0hJIFuGaUAeKd5dNlysOxZtz+EoZZKGoCSruuPerEZbxyQNOFm1vH68YpxETOOA%0Aou1Aws3tKV/az1lXhrOyQQChdDjhWLWaQEGkFNfGKdq6K0uGNgnYzSI6bak7zem6pmo0kZIYayi1%0AZStLmKUdRavpraN2Dlu3SJng6MinKXmiGKc5wzTg27e3GKQh37o5YZIEvHdR8M5ZTdtZxmlAr/3u%0ALA4USmg6a2m0YW+ckgQB87LhvYuSQew5U4MkRDiHFXCybnnztGBRd1wUnf9c4pDDrYxICRZ1hxaW%0ARdWzbjr2BjFl7/+fou25WDcsKo1UgtuTnDs7OatGk5YdN6cZTvDUvs4nSQn9ROG89xSAkgLFhpoQ%0AKqZZyNGyoe4NgZQfKrO96BH9/MRPrcf092M8TzjqBwAKQnK6ahCCKxfaS8fZ42VDrDwAwFnH6bpB%0AG0uoBMMk/BB7//LYQAoORgkn65rfeWfNzjAmjxSvPVjRW7+SLlvN3703Z38c8+7Ziqo1XJQ9ZdMh%0ApCBRgmmqmOQxZdNzsm74xmjE4Tjjl18a8/+8cUG6cfhc1z3LyvHdu3Pa3nFnb8Co6qhqzUXZIoUC%0A4yjant08IQokZe0h4MM0RElB0WvGacAv3RgzzRMeuoq3TtdMM+/IOi9a6s5S9Y6i71nVXmC26yxF%0AoBn2hvvzEmcNx+ueRdV7QVkp/HF1z/40YxCHICSxEigci7JjN48x1nFRdMzWHd+8NSYOAs6KllD5%0AHsm9eU3RGgIJtTZUa0scCAYoQinZzmLCEJaVIQ0lL+8NKOuUk3XDdh6ybnou1h1fPRxSd5p3T9c0%0A2u8oIik4W9bkse/BFdbxcFbxy7cnfOPGiNeP17z2cEkaBQxj5Q37Fq0vczgHU0hDz1nqjb0y5Hu4%0Abj9wvR4tahx8gAT7vCDVxnm348trWErBouxojaW3DiUlv3Jr+pHW7S96RD8/8cyJSQjxZeCfBm4B%0A0eOvOef+zHM6r5/LeJ5w1MfH6o29uvmsdVfjdtZ6Vn8UsDuMOV01LIoWpSSv7A2vShaPn8PluGJT%0Az59XGofv93TG8HBRcmNrQBr5ndbrj5ZclB2zssdoh7V2Q4Y1NJ0j7i1Z3JNHAfuxV7+OA8Gs8Fpy%0A28OI00VLEnoF7LrR9IBxkv1RwjtNufGM2qgzGCjbDiFCit4wTEKUEl7h24GSCmO8B9DxuiWUklf2%0AcvI44O2TJUjBdhZyUnScVw29sYzTEG0dF1VHUfUME4GxjlBKemvJwwgnII4CXtkdkEUBP3g0p2oM%0A53VPHAUICfuTmK53rNue02VNuuO5WPdnFWXrLeEv1i2n645Qeci4FGAdSCw7I0+o/dJeQBwFpIHk%0AuDPsDmMsbI5vWE4Smt5xvG5oOosFDocJURgQYLl3XtH2mqZ3nK07RmnAr94Z8/2HS+9i23poeJ4E%0ACARnhe+9HUwSrPUk7A8q0r9/vZatT+b5xt1YSkHXanpjPYrvJ4jLHc/lNayNd+y9MUk/5Fz7UfGi%0AR/TzEc9KsP1jwP8AfBf4Q3iF8FfwpNRP1Mr7+z2eZ6nh8bHU5mYWwk8Ul+NGUn7ANqA3FiG9T0+n%0ADUn4PntfuM3rzsN0T5YNO4OI86IBJ3jrrOT6JPEWBoMeIVJPRO0M4zwkDiSN67k3qwgl3jo7Coii%0AAOcsF+salORLeyPq3vKj4yWzVc+tnZSLuuO9s4LwkkcUKA6GKWkgmSaKSlt28pBlq0HAg0XF7a0B%0AgRReH6/qyULJwTRjlIR8/+GKG9OMPBBEMuT335szrzoa7QCLtAJtDEopjLUkccggDqh7P8HuD4co%0A2V2Rc+NAEkvJaIPcOxzFvHsaUqDZyUN6K3jt4ZrZusMIhzawKlvOS83LOxnLWlO2PdY6okDxpZ2c%0Ah3MvgltrizGO8iu6NgAAIABJREFUuq24sZ0zzSOcc6jOMitaxmlI0zvWdcf/9945cRCwaAw7g4Be%0AOwLl2MoTlPJ28etGs6p7xllEGDhOlg0/Oun5+sGAX7w+YTpIeON4QasNq0ZzY5SwDATLWrOqem5u%0A5xxeAhs2ivSdNlcCrKGSV0oM2jqOl968MVSSww3n6MeNj9rxfBqu1JPjvOgR/WzHs+6YfgP4d51z%0Af1kIscardD8C/kvgd5/3yf28xfMsNTw+lnWWaR6Bg7ozH7ihD8YJR4uaB/ManCOLA/re8gcPlnzt%0AYEgWb1QJFvVVz2CQBDyYe1HUURYSCC+Ouqg7ktDzkEZJyKrpubOT8+rBkHXT87+/tsAYQ6C8GGxn%0ALbuhBAQyUCgsF4W3x2i1Lxe9c7bm0aKlaDQ7w4TGOJzuuW80jU5xSjKb18yKlqrXSClY1j2Imp08%0AJg0VDxcNcRjwzWtjwihgXrQkoWBROXpnuX9RkUYSFQiKSlN3hlAJkkAQyohBqIiUIEBRKUkcKray%0AiKLzfKl13XPz+oQv7Q+5Nkl4MK+pe80wiQkUHM1qFkVLYwzSOLIkYJIoIgl/97051Ua+aRAram24%0AP6+w1tIag7OC3lo0luN1zcNlyY1xyjdvTVFCsao7wlByd1aAlOwMQ1ZNx5snNVt5hEOwKDo0jld3%0ABxgHde93Ube3c44WDW2jWaw7xoOY7z9c0PcGIQVGW14/WZOEkuk4ZHfkLTUuk4uUgkkW8tqDJa0x%0AxErxjRtjklDxaFFvpJY8iTiQ4rmU9F7seF4EPHti+grw325+74FsI+L6G8DfAP7D53lyP4/xPG+8%0Apyl/PzluEnoSbKsN61ajhCdxSgVCCq6NEh6tPtj3KhrN4SShbnt6bXnndM152fHlgyG/eGtC3Wri%0AUHAzTcnjyNuYpzHOGgAiIUizCKMtv3h9TBIHzIuG79xbclHMqHrDwTSl73rAMUgEjQ6wztEYx51p%0AzLLS3NnOeO3hklnVcbSsSSJJKBX7o5hQwSAJOZwkGOtQG3+om1s5eRQwrzvuXZS8cVKAEOwOI7Ig%0AoBaGstcMkwiB9yVaVj3TQYBSiskg5v6io2kbZkVPGkoOxwl5FLCqe9aN5mTdYIxla7hZDGyEZ/tO%0Ao7Wjt5b7QlD2FmscSklub/nvoG572s4QKOg0GGuoWu2FXHFIJWmd9X0UJG/NW3YGIbOiZRAEnK46%0AFDAvNdt5xCRPwEEaCfYnCbN1S6CgabwLcJ4E3ApyrICjeYNz8NVrI3CCZduRRYqvHY65uZ1Rtob7%0As5JbWznxJjmdrBqkhERIrPM9pq8cjLg+SdHGGzteXmvPSyXhxY7nRTxrYloDyeb3I7yf0mubcabP%0A8bx+ruN53nhPjvW0cb2AqKRqNJ11HnLrHFuZQ/PBPsKlivT2IOL335uxrnu088RNEDjreLhsmXaS%0A1ghe2vbosGXVEkSKlyYZUimMNcxaTWccq1XLyaplfxR7GLKz3DtfIZ3gtGiIg4D9oYeL152m6hRS%0AeH+h03WHtv68lIDWGLRxVJ3houxotKTsepIgwGgo257TdcskVdy7qGlaTZ4FOG1ptAUs27nXs2v6%0A/ipxtNoRWg8KUVhMoEgCbzwYh4qy0bzbGyLlvYB2hgkXZYdzhqruUBtNvbrraCpNGgj6OGCUKpa1%0A4dGype01s6Jm1WjyOMQ4gRSgrSNUlmXte4XCSYqmJ1KKddPTac2y6YkVTPKAtu9JQsEwjRklIWfL%0AhovSsCw1ozwiVIp52fBoXjJJQ6Z55FU0pOC86rBOkMcK7UKmecid3RwHvHde8c55waNlw7VJysEo%0A4XTVEgfeRLDrLcerJdcmKcMkJNpYX0jEM5WlX6h3v4hPimdNTP8v8A8BP8TvkP4DIcQvAf8UL0p5%0AX9iQG4Td9x4sNu6xAXksmVc9ryKu+gidthvUHvTaoLXhxjQnUoqjZcPRzMPBFbDuBONEce+iIosV%0AxjpuTQdUrVckyGPFK7vean1ZGVZVh3UQSI0CjlctB6OUPI4ZpwGLRjNBkIUhzkHdG/7OuxdUnaXs%0AOkKlKBpfyis6w61BRG8Mx4sOpRRSCeZFw/HbBb1Q3N6KCSREoWS26mlSe2U7PpRgnUUKicaitSWJ%0AHGWvsR102tEajREQScf5umN34EB463RtIAoVgRIM4pg8qVlUPfOiv3KrXXUWWbSM8gHjXDAvOi7W%0ADfOy29jbO9JA0lvDIFLMG8NWpsiiCIvjO+/O2R5EbA9jFPDqjuSdi4I0jIhUzHbu+4rGOHZHMUHd%0AM0wjtDEM4pB8x6sjOCHorSFPvLmiwCtPLCtJ0bYUTUTXW3pjqTvL3jghDaXnTzmHsZaLyhIrSRJJ%0AOiM4WXvS7Y9Tln6h3v0iPk08a2L687xvb/EX8L5FfwKvxv2k8viL+AJFHCm+djBk1eorvlMWKoTy%0AfYTvP1hytKyJlOTr10YoCUVn2Mb3pbYHEWfrmvWiZpL5CTMJFQ/nNRPrrbizSDGKFctGE4SS/XFC%0ArAIGiWPVaWIBCOiMwQrBVhaQRI5pHjPsDNeHEYvO4KwjjwPeOVtSd46qN4wzr28XhYLeeKRa2fZM%0As4BH85bjZU2jLXXd0llomhaHZGsQIhUMIomUimGsWFTaS+woiXaWMBA8WtTEUlL25soELw0E2knW%0AdUevNbd3R1gc1kLRWspWUzceJNH33s9JOkesYJoqRlnEfNUw7wxWG3onGGchSO9R1WrH3ihkmkZM%0AG0Mah0gB6QahiJCkkSQNQ1Ztjwok1sI4kgyzmOOixTjLsu55eTdnZxBTtNoTqOclaazAOUIVoI0j%0ACSXNUqO1oXaG7YF3EH7ntGTZdry8PWArj1g1hlHqS6vDWHn7kNg/3hslqA1681nL0i/Uu1/Ep41n%0AFXF957HfK7wy+It4xnhSreHSQO0KorvhcDyuyvBRCg9PO75pNbUx5GFAvukBKCHI4pA0VljjkEqA%0AE2htOVnWjGOJHoYMopB53bE3jNkbhpyuPT/q0aJGCq9o3RvLomoZJgHrxnBt4qHHbW94b14zCCVh%0AIBkmIWfrhlXdkSrJm6drwFG1Bqcd784btvOEda2ZDAL2txKWxyWDNOKN0xW9FWinGcaKVdPhDByM%0AEvJY8PrJiqbTSOeoOocUjqK29Bq0BacNRhnM0pEmCmMEeSRACPJEAZZF1aCtQzhJpy0u9TYZm2+J%0AzvpeXBxKtgcxX9lNebjwqhNV40m2CkiikDjWCOOlj5RULGpNHmkskiwMMNJhO4s2ArFJSkksqDtH%0ApjxKc5J4f6nDSYpzEEjHe2cVnSu5KHpiJVk1PetGYBcte6OI/5+9N421LU3vu37vsMY9nuGeO9et%0A6u7qwUM8dQg2EiS2EcMHC4gQxCDACAIBIaGIQSCGfAAhCF/4gsAICMFfCBEhyEAQkSCJ7Ri71Xbc%0Ag7urq8tVdecz7XFN78iHd9+hqm9X1a2uqq5qn7+0dfbZa797r3P22utZz/P8n/9/VhcUWhIEjAvF%0AadMns0QTqPIMIRR1ntZpEemspyxyTG8REjad42CSg0qumufbgcMJtAM4F5nXGTYEIslD6tK4QMkn%0AOnnvtSwdQqR3HhfCc5n+XZT9Pl74qD6P56WL/xUSA+9XY4zmw9mlH2y8Xa1hsJ5V5xicx4dIiIHt%0A4Nmvc27s1dw6HAE8WeMCiNQ3si5gvE8ZgPdYF1l2A196fYH3nr1Rwc9+4TJffPGAMksK07/+6vnj%0AQPbpSyPuLVv+xisnVFmyN/jMpRG9DwQfeOXBliAihRRsekOdZ2RKcue8JwRHnikyrTn++kO0FMQI%0AUoCUSaLoa3cXHK8M03FG3weKXHJv0WGtp9Cp7HS67RlpQaFrztaGN89bCiXobdJ/6xoI0mMTr4I7%0A5w1lLhECdFbgjeFsGygLIIKUYE1i5ggHRemZFCWZhs6CUpFV42iNxQWJdclSXWuoMoUAJmVGYxzW%0AOQqpmNUZpZb0QVBkgs6lz0kiEEogRaTKwO1EuWKASMqoVCYJLnLeDKxNQISkO1hoQTUe7YgcilxL%0A7i87ThrDZnD88PUJvUt07aYNyepdCm7u15xtLT44ehd5/WRFnaeLglVdcOtwTAyRzgSkhLpU3Fm0%0A7I8yTraWS7OCQiTJpFfvb9ib5Ggh6YxHC8tvLzp+7OaMFw9G3JhXKCW5NM453hgqpXBV5Pre8zFJ%0AHx3z3gcerHskPBZifae+1EXZ7+OFj/LzeN5SXgf8RcAKIf4y8D/GGP/mB79bP5h4u1rDg1XHyWbg%0A+l7Fujc8WHYopbgyLTAhct4OqEX64uZaIqXkZJOYVTf3ax6uOx6uBm7uVax7y73zLV+9l9S667JA%0ACsFvfOuEw0nBp/bHvHq85YW9dLK5c97yxnmy7q4yRW8DByPNl99cJAmixnAwKigyxboxnGwMlyaK%0AaZkzWE9jk3GdJKam/+BZtpbWeA7Hhkxp2t5gIlya5Jz0hrPGMNhUCvPWMBGa6wc1ByPNpUmFVIJM%0AKr75cMW4SMOnOkIzJJmacZXumy4wrQTOml12CSJAELDtwZEO7FGe1vXOYr2kzgQ61ygJIYDWkUJr%0AtPNkUpJrECiUhit1ydlmwIfIorV0JpKfbvABzlvDuMwIWIbB0wyWzqQLg1mdJw+qAGeNZVJr1q0j%0AhMAog00HvQUpI/ujDB9gMxgmpebmQZ3M/TLJqveMtORglGNCSDR/lyw4lIDNkBxyjU8GjEeTkpdj%0A4Mokx9ias83Aq8drNifbXbCdMskzVo1lUsCk0EDER8FgHfMq4/KspNJmR2aIfOPhFus8daG5Nqu4%0ANi9RUj7WzXveY77KM64KuLfquQLPlBV61rpnlf0uMqmPFh91GfZ5S3m/KISogX8M+EXgrwsh7pNs%0AI37lkc/RBZ6Nt6s1QFK+TR+rQAhBDEm/zvgAUWCsR6snNgBCCITYle+iALHzxYkRGyLGR+Z1UgDP%0AM4mxkbazdD5lZFWdP9Ye2zaOwQauzCpePd5A1BgbKHNN3FpynczzilxR5prBe7JMUhYZILHe0xrP%0AorUouZvHCZ7zNlKowNY6lIjcW/ese4d1Nv2lAoyH3gXWrWFeSnwIbFuHUgIzwCY6pAAbU/ZTZeAD%0AZDKVnNgF6y5CXXiMg1IBBfS7XN54CESawTMpIcsETWdYtQODh0pKtJZMlErSPAKc9UgUzgWCEPTW%0Ag3AEH3j12DMb5azaZPa3bgaigN45gkv07M54jI3EGMi1pN3pCgbEzu4jIj0MBu6ctoyrjDKTGJ8y%0A5RAFvQMRAirC0awgSMG2t6w7w9nGMRvXOzLIQBAC75Mq+TceNpy1js9dnrDc9vQ+ctYMHI5LWuMR%0AQnB5mi42fEhafZ86GvHtk5YqkxRacWlWUhSSzgVyJWhtYFSmObZPF2MGG56LEv529YhxmXE1koZx%0Ad2K072Xd02U/Yz9Erb4LPBMftYnic0sS7XpLvwL8ihDiEvBPAP8y8G++n9f7w4S3qzVACkqpApR8%0AbqRSGOeJQuya/So5te5kh2JM9gOZkkmDJ6YfCEEmBfmOcl1mKcjkSlBXGYVIh083WIosiYfmWlDk%0ACusC8zqjGyzzOmOvzniwHli0A/ujAiEEVycFUqUy1khL3C7LyLREth2rAfAGH6DtA0Wt0QKEUJxv%0ABraDpTcwn2gG48mJGB+wznF30fJwM7DuDMvGgEp9IgE4DxIolEAQGULKhGSMrDpLDHAwztn2Jrnh%0AKhA5OAeZAAIY4zh3SUU7E5H9OmNpHN4FbEiad3tVjpKBlsDJusdGSa4ivQ0su4FcafbGGWELbW9o%0AhxTodabwPjAEGCy44BABBg+BQHAgNRgTKbIkP2Rd+sxChEKn8uzGp57V1WnJtMw47ywHByXF7uq0%0Ad4FL04J7i5gCUe8YFdAayETARyAGTtYD+3XOm+c9emeB/vLRDCmSwvu684yBiOAL16d87mjKWePo%0AjWPdW/rBsWoVP3I9RytFbwes9UnF3CRzwudRKnmW2olS8h2D0ndb90ih5IJA8dHjoxbIfd+BRAhR%0AAj8L/APAZ4HbH9RO/aDi7WoNB+OCcaFZdY5CK27sjwgxsBkc+3XOfl1wY68Gdj0mF5hXOQgYXGC/%0ATuuXraPMJDcPJkzqnC+9vmDTD+yNCn7m5SOuTCsebAemlebbJw2zSjMuNbdGNZ11fPnNJc57Xjtr%0AuTmvON1aXjoc88ZpsmXYHxf8yI0ZmZKcbpMI7MNlx7LznDUD9wZBby1VnlPg2Q6eGB0BQS4EdS4Z%0AFZKH6wEzOBoDZQ7jIkMqwaaPBGFoe8uyjeTZTmE6ghOwX8uUSVmPkjCqC2SMdM4klp91xB3LzwTA%0AW5wAb6EsYFznFFqy6Ry988zrnOvzMcRIMziOJgW1lpy2lmn+qN/iWTaW3fUBIQROVj1RDGQS9mqR%0A6NM2WYBv+oD1KUsbdp9330NGEpQMAdbJCZ0qT188Hzy1rtgGj/EBReDN856wlyR+jIPoLZveIhAo%0Aqbi+V6KEpB0MpxtJO1g2ASqXXG9fOBhjgmdaZ5gQmNflrvwX6T38zKdm7FclrXGcbA0S+OKtOb/2%0AyhnlTpn+2rzgeDvw+SsTPnVYs+gs3WZASsEfuTF/rgDwftVOvtu6KLiwP/8+4KMWyH1e8oMEfh74%0Ap0iusB74y8DPX/Sa3huepdbwXlh5303h4Vnr/6EfukprHUWmGOfZY2WHq/OavVFON3g+dThGa0lj%0AHONc8+uvnfLifs2laYWWkGnFH//sAVfnNXWmU/lnt29tb/kLf/sPKLOMG/sVInhePXEcjRX3Vg4J%0AnKwdsypFl3lZEFXKpHz0CCJKKzSRVWtRAm7s1yykoLU91kOZgVbp7zmc5tycj3iwbjltPC8f1myd%0AZzsYQoBJlUHvaE1AEKizJDfkdUi6bs4hoko9Jp0xKRRVpri5V9GYdBHw6smaTWcYfGTbDkQpUukw%0AS/2W7RDQErSKFErRO/jJm2N+6/Ul3iVyRuRJUAIoZApENsC0gq0BJXZZsoTWek42A+e9Y5Qp8kxx%0AMEqfyY15jXWByUgzOJiWSUF+2ztaY6iLnP1xEpd1zlMUkqNxTiYFvfFowa4nFVE6UdEPxppmCOQy%0AGTJ+7vKY6wc1e0POK7OGupBJCFdIjDO0fcrcr8+rNACtJcvWMn1K7eH9HPPfi2lfCPHC2uL7hI9S%0ALup5M6Z7wAz4P4Ff4oKd977wdort06rM3+0DeXpNCPEtj799fQQWvaNzyQ9pcJ7DnUlcmWmsT4oP%0AcmfToHeCnTf2xqx7S1FmLFvLtf0Rh+PyLa/dW8+bi5ZF5+gHT1kosiyjKnIGLxFCkalImQmU1vTO%0ActpaxqVmXOUMzqJUYNN7nBDJCE5JjreG4AKZgmEAWYCSkjrzbFrHeW7wTjItBcvec/e8pbfgfXJV%0ANS7S2vCYmZeCUMpk1n0gU4G6SI37B9axNQHrPVenJdYlive9dc/gEqtOE3FAVQiyXCJJwUcJyKRE%0AicibiwbrkzdQrj3dU98ERXKTEBJkTFbyffCUOsmJS5V6ZgGPwqO1plARG2G5Hrg8qiizwMnW8GDd%0Acbz2bPrIpUnOtCrojWM8yvnUYc269ylzGjxSOWZVznykmVY5LiSzwc9dndDZxAR99eGGFy+NcD4S%0AfGTZWeo8BWstk+rEzb2an7g55+6yY1bn6B3hoRneX3byftVOvkPZ5MLa4vuKj0ou6nkD038A/KUY%0A4/KdniSEuAHcizGG971nF3gm3o2y+TR7xgV4uB64s+i40Tuu7dWJsrvqU3tKwHawrHvLeWMwAaal%0AYlYnZlou5ePs7dFr31t2rAfH3iinmkl67zHWcTgU9MaSa2hNTKyvmMRSe+epg6TKFUrkLIcGsWuy%0AFEoSQ8C5RKLINWgNuUxK3pMyS7R452isZTt4jjeCwaSZJR/hwcqhdkSJXCY6to9p++BSkHA+KZ4T%0AAmWRBGU3veVkZchVxISIiClT6/tE/c6A/brAWI8NkboU1Llm1Rh0XlDIjIMJrJqBnU8jmsQK9EAX%0AIfOJQj84qDPJJFNsrcfHAFLQGs+6D5y3HXu14gqCGAWd92RGctYMydivt3QmcLwe+PTlCdNSM6kV%0AxytDmUkOJmPmhaJzsFfrJOQaPXvjYje/ptmvFa+eNICgGTwv7NfcWSTH2y9cnfLK8YbWJMmnTx+N%0AOWstZ41l2VkuT5MH1schO7kQev3Bx/Oy8n75PT7168CPA6+92xMv8N7xXii0j4YYi0xzuu6TlUSV%0AYYLnjdMGBFyfV9S5pu0t37i3U5ce5dxddCxbRaEUB6M8lZlay5VZSa4krXG0g0UryY15xf1Vj7EB%0AhODv/tQev/naGctO0BkIMRET9kYFVSHRKg2B9tayGiI+pnLhQSWwUVNoyY29ZOF9uukQUnA4Kjjb%0AGIyPLBpHjGGnBBHRQK4TySEC0yKVzIYA1pP8iwzUGRQq9X4aA0EnmrhWEu8jKFj3lrPWJ8KETrRz%0ApUArGKwFBPMq3wU7QZQwzhSXZwXVoFMpLwRCk5xldYR+l9RqmfpphRY4AVvrQTwiEEQ2vUeKFDxt%0AiCw7g1SKk1WP3k9eSbkU1LkiBIF1jmGwjApN3wdEjGmuyQVONoKXj2rWvSOQVMYPpWDjPfcWHZ+7%0AOmVWJxWPOtcsdvR+JQQ39ip+4oU9+iGttT5S6DTD9LX7a26ft1yf1/zIjdnHIhBcCL3+YOPDYtFd%0AHDHvA+82m2F9wDhPpvVjll5wYaf24Lm36og+8nA7cDTOWTQDt887Bhe4NM65Mi2Zlkla5vaixTrP%0A8Xrg+kHJ1XmN1oLgIwejjJeOJmlw03m+/XCNccmi++6qZ9EMKCkxzkEUHI40QwiPjeTGpSD4RFzw%0A0bFfjxERztoBoSR1oXAx4L1nM0gqLZEyyQblWhJlRdsPnLaGznqQksFaep/KY5DKdVGmE78gaeLF%0AIRAVzEpFLiOvm5AUFLSkNQFHypwCSSB2OzjmRbKOCCH1h7xLXwqpEkVdiaT+oJVMzLoCiqwgBOh8%0AZNUbehuTCKxOwUxFiAPkCvZGyZ128IFJqalGGYPzrDpLO3jcrp9WqmRyKJRMrMkIx+sB6z2TvGBc%0AZljX0TlJYwJCBq7NSo6blDFtbKTUgTuLns9cmfDKg4b9OqcZHHt1zrePG7QQaK2YTZIW3pVZwaTM%0AmJc6zRbNSrRSHI3TRYnxgW+dbMl1Gmg+GGfvq8d0gQs8Ly7o3R8TvFuJrree+8uON3duqAfjgkyl%0AK/nBeH73zhIpINeK/VHGH5w1fOn1BUpI6lLycNPz9Xsrbh5UGAuXZyUHo5wyl+RScjjOESKyah3I%0ARDq4u+xYtQO/+do5oyJJDKWykidiaY3jeNnjiMyqjEorykIhI2il8C4gFGRC7IKIgBDS1fp2wAuI%0ANpEVlp1n3RkuzyepHOZE8g2KgWYIWAtyl/2EsOvdkEp3k0pxeaS57QdUABtFElrViZq93AY8UAi4%0APNe0g2fdenoPpXQEIagKMF0qwz0a0C3KAg+IGInAsreMi5wyA6Ukq+3A+dYhVeRoVrBuLD5GtIgc%0AFhlaCQoliAgIjhglgwv0LjItFeeNS/srQWcwOMvhuKLMBJ1NFyFFpohEWuOY1BkvHNapd2Qd563l%0A0qhg1RvWvSGTWVKt6AKjTPHS4YhV75iWGZ+9MuFwnNMNjnvLAefScfa5qxMmVZ5GAnazRQCnDNxd%0AtEig2l2gbAZPrtQFA+4CHzouAtPHAO+lRPdg1aN3JZ3OeM4bw+E4J8TIvVWHEoJJlWRetkPyB7o2%0AL9h0SRT1vLEIoNAaQmDRWhDwmaMxi9byYN2jpeTWYY0Ugq/fXXN9r+S10wbrHYttatYvGsPhOKMZ%0Ako9RXWRJ2DTC1jhqJVi0nlEJUSbB1TcWLfuV3lGmk1SP1IJKKMCjdGSMZDtA2w7kuaIzjkXviR5M%0ATMGicDCpSFzyGMlyyThXTMqcusr5XFkQhWA7ODrrIEa2bQpKWYQs3w3oRqgLRWZhYzyDSaW7kU6z%0ARcbDtBQ07YBxsFdJapGyr8E7XMy4ta/ofeTqvGDTK/aqnEujwGYwyBhZtMliQ8lkAaJQxBjpBo/O%0AJDFElAClU5Dtd/2y1niikBAjSin2qidzZU3vOBgV1FmGVwovTNLeA+oiY6/KOJqWHIzzx8aRxgVA%0AcG1ecWOv4pWHG37iaMyiSzp/685RafUds0WHk4LXzxqMDwjnuTwtGax/bHF+gQt8mLgITB8DvNtU%0A9ZPtqVdz62BEMzhu7FV01hNiJM/kYwrtpjeEkCy7bQiUmUbIZKU+LjXTKgW7g3HB4ShP9NsQmFU5%0AR9MS7wN3Fx0PVh3fvL/ieDOw7Ry3Lo3ojOfhemBcKBZtktJZ9w7vAzZ4rAt0xjM4T5lJRkXOvNIs%0Ad6UrRCSGSAAcLvWaLMQQIHpOGsfIiCSqurN5f3SzMcWkTAnGuURIzbzWHI5LDkc5uVYoLfi92wuM%0AE1RaU81huTUYn17keOVQGiqtuT4rOG97mj456iIEWkliDEgpaUxSlLi3CeguIEn7OarAx4JSCZoh%0AYEyg057eOGIUlIXm5WnOqjGsesuqD3z+yphCK463Hds+/a/XfUCrSJlrfBBYm4wciancOC2SCG+R%0Aa14+ytkYy7Zx+OC5vlfiziOdcUQElU5rLo00AXjpsKY1gbpQTKqMg1HB7fOORWOZ1zn7dZ7Kmb1j%0AqDNu7L11QFUJgZaSWZmxtZ5tZ1FKcm1WXZTxLvCh48MKTPHdn3KBR3i3qepH2+NuhsM4T57Jx2Ku%0APkYmOayGZBuepHsUL10a87V7a5rB0hrLSwczlFTslYq76x7jAlorvnhrnwfrniKTSQ5JJDWFN8+2%0AbHvLdtdMf+O0ocwV+yOJFJLOBiKe3kUeLlsgYkKy9ZYCCiUpFPQ+MC4yhJBEoDEdhQBrU5bQW0s7%0AxB2bLvWEHik8DBZwUAB5DnmWLN23RhAJ+GBxQbDqHNNS82MvzJkUGe0QQETW/UBjUtmvzCVBBQTQ%0AGMOVec0So+2cAAAgAElEQVTlWUVXRxbblvUQUDJQCGhsoFSp99PtKORSJmJE6+Bs01DlJWUmkUKz%0A7XuE0Hz6sGZUZWz6lIl5IajzHCkFx1sDAYKPzEc5g4f76w4/BAiRTEtCTLI97GwlnEvHwtX9EfvO%0A87pfoyQIJdmvNW/2lhvzknVnmY8zzjvPZ6+WzOuCg7FgWmWsOsv9ZY+WcGNeIWLS2jsc58zKjBf3%0AR2id6OAhJEr5w3XPtXmZmJLW4ULkx2/MqYuLa9kLfPi4ID98DPBusxlPbx8VirOt4WCU4wPsjXIe%0ArnuON8nYbVwoxmV6rDWBz1+dsOk8mYZaZ9joeXNpmJWag0kiRNSF5oaWPFj1NIPDusC4ULx20tKY%0AwOBDElVFcGu/5vKsJEaYlhm/c3vFYB2DdYSYpISqXKBEKjlKKdjLNS4KiIFxmeFcIm/EGFEh2VYU%0AuzJanYEkMs0lDsG29yhSuYuYVLsnpebSuGDRWPIseRuNCsXrZw2L1qJF4Lwx+OAYLIzLnfyPCmQ7%0AEajeRb5xf8m0zHnxUk1rcsbR4UPEiQgiMC5yfIz44Gh8IHgoMsG0yJiUmsYEJrXGx5RZRem5t+m5%0AoSXrwXB3OaRg6wXrtmFa50xHOWCJPvCpw5rWWDwgY5KTqoqMm/s1523S4asKzZVZRYiRO2cdWitC%0AFOyXOSergf064/564OWrUxZNMiP8zW+f8ws/fo1RoWkGz/VZRdhR740PnGwGtr1jVmbc2K8fB6VH%0AfU7jUlb8wkHN9XmFj5HBeDItsTs5rYus6QIfJt5XYBJCHAKfBn43xjg84yk/RBrGvcB7xLvNZjy9%0A/eVLPFZheLDuGRea6VFGZxz3lj03JwW9C1TaYWPkR67UiEzywqzmW6cblq0h04p28Nw+b3n58uTx%0A61sfuLfs2K9ylOIxdTxp+YFCMC40p9s09/TZy2MWbU9vLI1JvS0bBXUmiUoyLhS9jWgdKTPNpjWs%0Ae0cGiQIdJcNgCaQy3ags2Q4DILHRJw04dmrhBUQf0VojpSLTgWbw1HkiZCiVhGW31mOcQ0jIVRKI%0A1Rq2Aww2EgXs1wovYLCON89aNoPncFRwbVZyMMr48u0lVS45Xg+4EMDDuBJMSo2xHgqFEpHl1rDs%0ALJkSDMZzt3eIkDQPhRAoJTiaFrz6cJ3EdonkWnHeOvJcMR9l1HnGwSjnzqJFCJE8kqoCISSfvlxz%0Ask4kCxs80zL19L51skVrydG04uF64Ct3Vlybldw6HGNc4PfvrfljnzpIZBopHtugl1ly4R3q78yU%0AHvU5iyxj0RruLztuHYySZuGODAN8ooRTL1TIP5l47/r1gBBiIoT4S8Ax8BvA9d3j/5UQ4s89el6M%0A8XaM0X+QO/qHAW+XIfpu240P3F60vHnW8OZ5u1PATnbfPkacjzS94yv31vytV0757TcXDNYzhMBy%0Aa6kynWSGtOJ4MzyWNJIyfXkjEETq7PidWOpya1kPDhOS2vnlacEoV1S5ojOQ62SyF4mUIikd7I8z%0Abh3U/KmffoEX90cEAJFKYi7CqvcYZ8kk7NcZUibtt0xpPnO5JpeaowkcTjMmZfJTQknmVZp7GpUS%0AKQKjXOCDJ5dw3tidCrskBmhtIJPQD0kSqItQ6ER2wCXmmxLJZG/wnuNNz73NwMEkxwXoXMBFKEsI%0Au/7YwShnNirwUXB/3XO2MSxbQzdYehe4s2zpBse81CAl3vsdG8/SD5bz7cD9bce3H24ZbCSXgnGe%0AemWXJwWIiJCST10e8+L+iM4EJrViNsoZF4lVeLIeEAi2g2FrHIvGoORO508JbAw0xiJFOmauzJJm%0A3qo1GBe4PH2rWsLTfcwUeCqsj2x6mwgUkfQ/LzSZEolBGj7eFfveet48b7l93j75nlzgE4HnzZj+%0AU1Iw+kng1556/FeB/5hkt36BDxHt4PjymwtkUrbhZN1zvh24sV+zt3NgfbDqaIxnlGuqfc18nLPp%0AHW+cbnmw6akHRaYVs0rjQ6A1qemudRr8FMCbZ00iGZSS3ijyUnBpWnF1WjA4T6E181HGuokoKbiy%0AV1HmivN2wJpAlUle2BtR5JLWeEot2R8XNK3A+MDp4DAenEq9pBiTMkJRaI6mZbrSJ5JnGYWWnG4E%0AWkTmdY5UknurllmVUSrFqgsMLlCXmlmpCEIyjiKZKsY0/0SEMhESE7uwTXpyCKhKjXGRbe/x0ZNn%0AlhAF3eC4VElyrSmrjNOtYdUYLIYQ4fNXJqxe6+kFDC5SqOQILBScbnpGpeLavGZrAqMisS1PW0Mz%0AQJUJchm5VGpaG/jmwzVfuDLn1tGIB6sBESOfORqz2s0pXd2rAMEb5y11oRhMpNSC443hR69N+f0H%0AW4zznDaB6/OSs+3Aw+XAj76wIys80vLbKWwYH6hy/TjzeXufUwKXZwU354kUcXfZPZYl+iQIp17Y%0AuH+y8byB6ReAfzTG+LtCiKcvl34f+NQHt1sXeBYeSQIpIRiVmruLlkwn4c3eOh64wGevjPn6vXWi%0ASwu4Nk/9hUDkdEcx732yWvj28RYQRJZkSvIj12fM65w6V3zreItzkW4IzCtN6wL7tebe1mIWHVcm%0ANUpFHqwHRqVisXHsjzJmVYZSkSpTKC25u2g5Xvc0g6e3gcF7xG6gNRdp1qgsNL0NTOqc/TojBjhb%0At7jgiTZgo6Y1kVktUALKLAmV3pgWeKfI8UQEwjs2Jilz51JQFslP6kBFWhdYNg63E8mKAvIsETQm%0AeYbTkUqr3TqNEJ5Np5BIGutZDT02wKjQXJkU+Ahn24EqT8F9PSQvLONAKAjR01ifFBQyzfW9Eeeb%0AgdNmQJACWeci95Y9P/nSPs4FruyVJGp3wb3FwINVx6qz3DioqTLNprdkQvDS0ZTPXZ7w6smW441h%0ANir5e16ueLjsuL/umBYZP3Frn9lO83Cc63SSloLBRepM0VrPuNRvOVk/6mOu++FxH/PhZuBoUnzi%0AhFM/av+gC3yweK5SHrAHnD3j8Qk7/7Z3ghDiV4QQ94UQayHEK0KIf+GpbT8nhPiGEKIVQvw/Qohb%0AT20rhBD/3W7dAyHEn33b634oaz9u8Dv+dDIA9Egh0FJwaVZw62DM1WnJvMp5Ya/m8qRgf5QTd1/Q%0AECJaSl48HCc21o7CfXOv5NKkpNSSr95dYUxSJTia5NzYr7m6V+FJqhPLzic/J6VYdgPfvLfkjfOG%0A4AM3D0ouzyr2xjnOBm4veu6etyx7z3kzsDWWSGDdOnxM1OtxmQJEplIWNc41vQmcbwwnjQOgHSKr%0AtcX6RBCQUdKYSK4E99aWRWvYGuiN56RJQ7/N4HDB0/nAOJdURY4WikyCynbMnAj7O6p55zxn257G%0AWGyA1oU0hySgN5ZVb7E+ncivzEq21pPrZMQ4qXPGRcG0TPYYeifyKtP4EIRAoQSZFuQ6ZSXW7xQo%0AXLLrWDaG+TinyjN8iGxaz4uHNdf2KvaqPAXyXZnt2rzkj9yYcXVe81M39vjMpRGTSnFpUnBpWjGr%0ACoZdye6kMXTWJaZkjAiZXifR09N1pXH+cSm3zBQ35hWZlNw6qNnfDXEf74KT9ckmxPr4sRdOfToD%0ABD4RwfQCT/C8gem3SVnTIzzKmv4lUs/p3fCfAC/GGKe71/mPhBA/tSNT/C/Avw/sA18C/qen1v05%0A4GXgFvAngH9LCPEPwmMixoe19vuKEGLqDVlPCPHxbMlelRFFcku1PnJ1WqGkQKlUijualRyOSwqt%0AWHeJ5TfOFfNao2UatpyWikmpmdQ5wOOTVecTk+7ypEII2Bsn6vHlWY0LgcF6DkYZ294wqyouTWr2%0ARwX31wPnW0MeI4t2oDeO5WCxzrPsPTGm+Zwyi5RaM68EdVmwXxeUec71vYoiVzg8QQSmRaKkRxL1%0AfFqBCQFLJAbHqNBEkWazrPX4NPyTfJykpPep9NcaT5VJxqXc2V3AvE4/myHp0x2vegZraXrLqhu4%0Ac7pl0xqW3cCq9yw7ON9Gzjc999eG1iQ5o844jkY5VamZlAVRQpaBsYFRmZFJzXrwPNj0nG16hEp2%0A9FUOk0LgiFhn2fSOK5Ma4z1aRKYjzY/fnHNrf8ThtGDZGU7WPYttMmK8v+x59XhL6z2fuTzheG34%0A2t0VPjiu75XkWrExnhhCUo/nreMGvXG4ELizaHm4Hri37B73X6LgMVkCUqYRYqKyv7Bfc3O/5oX9%0A+mNPfHiUAX6SgukFnuB5S3n/LvB/CSF+eLf2z+7u/13A3/tui99mvR53t08DPwV8Lcb4PwPsiBSn%0AQojPxxi/AfwzwC/FGBfAQgjx3wD/HPDXSDbvH9ba7xt663njrOF4nUiPR5OCW4ejx+WWvTqnzhRS%0AiMeim/M6486yI8RIkSn+6Iv7tMbxldtLXjlukndR0aG1YN1Zlo3hD042vHAwxvtAJFIIiZaSq/My%0AadUNlv1xkYZnjWfTWe4sOu4uBw7HyTm16QPLbc+CRMU82RhyrXAh6cgJYHpQU2nwXrM30rhxzvnW%0AMjhHlUmklmw7g48QfJod6k262tUZjHKdpJJCwLjIqNQs+0AuIt2O4BAEQDrxzquMusgYFSrZYSCw%0AESaFph0cmVZUuaSzntXWkheSTMOitVgXsN7RJ/EIHp2CVz2se8Moh5uziiuT1FdrTPo/lNpSZmnO%0ALMSkuJH2O3BlUoOINEPOpjVIGZnXBZNCM84VD5YNJqS/MxA5GpdM64x7Zw2DCRxMcladw8ZkNXJ5%0AnHN72fHSwYgfvznn4bIjzxXORRrjGYzH1ZFZpYmCt4wbnGwGrAuMCs0LBxVaisclvXeaqfukCade%0AqJB/cvG86uK/IYT4GeDfAL4N/BzwZeCnY4xfeS+vIYT4L0mBoQJ+B/g/SMSJv/PU+zRCiG8DPyyE%0AeAhce3r77v4/srv/wx/GWuD7FphCiNxfdiyapKwAsOwM2VLy4sHomaaBIsKdZfeWZu/JduD+ecfg%0AI0eTMrH5TjfMRjmfPpxwbVbyjYdbtv2KMld85mjMnVXHfJRxunFcmWS8eSaYlpoiL3j94YZJlWOd%0AZ1ZqXIh4H/nWsqO3jlFVEJylyDP6ztA9sg9XoBG4oDia5jQ2WS5cnno64znZpP5N5yLBOxaNxe+s%0AyqVMbMNMS3zw4N3OW0pxMIr01nGYKQYviL1hcJHlANvekq8sV/crJpUiyxQxBs6bmHT0pCcEj7Up%0ACCodqLRmbdNM0qOZLK2SyKp1SXkiIymQ5zrZeZy1Pet2wPmI1qkHZjxpRkvCdggIJWjMQK4zCi3Q%0AdYEnMi0zOuu4NCk5aS3XpxUb43j58og3ThuuHhS8dtpyZa9knGesWsO2g25wPAQergYyIZmNNOeN%0ApreeXEpuHVaEmJxel63j3rLj6rx6fNy8uD/i9qJl8pQY66P+yyMG3/fid/Rxomh/0oLpBRKee45p%0AF4D+2ff7hjHGf0UI8a8BPw38cZKo8xg4edtTV6Te1fip39++jQ9x7VsghPjTwJ8GeOGFF575t31Q%0A8DFN30spHjOhjA84Hx6fPN5inobA+vAdzV7TGjrvyLRESUGOTIOuJAbeXlHyw1KwGSzXZxWNDdxu%0AG3791QYRE/W70IJCCnxM2neXJzmZEuyNc/72K6dsCMxHBdNyxHk7cKcJlCoic83YOwYPtQbrPFo5%0ARuWU+TTnYJTxzfsDRSYZXGRcRHrjGGzABehtsq4QAVaNZ9146gKGLFBXAklilVVaMqkyTpYtmxaW%0AwxMnWRfg3qJjz+qk2B0iIezszz1E++R/3lsQOKzbKZaLVELszG4/SBbpZQ4hSh6sBrSyPFh1aJ0o%0A/oWSNJ1lr9JED21wKZhJON4YQhzIpWZaa4pMcr4d0Eqx7AxKS5oh9cxePYGms6y6iq113D1veSg7%0AFluL3OklfvbymHVr+FpnUSJybV4xKzXX5jWL1uJcoCgkN96WEWW7cu+juSaJ+I7+y/eSabybGPEF%0ALvBe8LzW6j8E+BjjN3e///2kIPU14D97r7NLu+f9mhDinwb+DLAFpm972hTY7LY9+r1/2zY+xLVv%0A3+dfBn4Z4Itf/OKHOsChdrMnIcTHzdu4a35/t+bto8d748gzRQiRPFNUSrPsLflu/imToHbCsI6w%0AO+kKXjvvEMCDVccr9zccjDVVnrHpHU1v+bFbc0ol+NbxFu9hVEkmtab0ikJLjAucbQzWOGaTEoGj%0AiYqcQO8F61Wf7CBoGZeC26cNxjlKnbPsDdtBEYLnfBvogTrptGJJt0qBkILBRu6cNygiR7Oaz16e%0AcG2v5G81icL99Afjgc5D2DiK3LHt02PPcq/sfLqVpAypUIJFE9/yWgJ2quUBEwKzKqPQYLxnsYko%0AwASQyuMijPMcQSKpNMYhoqCeCHwQnGxsEkRFcHvRMrjIwThnf5TTdI5N7znPDOvG8GY74CPsj5JN%0AxXZwvPJwA0LQDo7zJtmD/NDVGTf3a146ELy+aJiX+eMB2qcZae/FBfb9ZBoXFO0LfFB43ozpvwX+%0AC+CbO5favwr8v8C/Sjqh/zvv4/0/TQpsj7MwIcTo0eMxxoUQ4j7wY8D/vXvKj+3W8GGtfc6/4wOF%0AlMmCwPjwlh7Ttfl3F9A0PmB94O7u+QejjCvzinmZ8ZV7K042A1IIfuyFPYpMJXsL4GCUJ0XrnZ/S%0AH5xuOWsGhIBrWYZWER8sX7m94MFqAJGUuZ2N3FsMjPLIycaRZQIfdmKyzmKjYJJLOqcQ3mJj0pu7%0AfdawX2dsB4sDxpknl4rGWMTOBTYnDeB60i0nldSEkAQCrfUUMpXrNoPld2/3PFz3SVfvGQgBjE0B%0A7u1sn5GEPjzR0BrVyQpdiFSyG+eCfmds6JKkHYMF5wJNnzT+GhvpwpOg2AwRIWATDEjBQZXjQyCG%0AwGAjhQ5omYwShUj+VLF3HK86nAvYnfK4kDCrkuUEQnB5UlCX2WPm4eVpQWcDuRLYAIHI3UVLninO%0At5ZN57g6r5Ckst7TAx5vz4qA71lu6IKifYEPCs8bmL5A6ikB/OPA/xdj/IeFEH8C+O95h8AkhDgC%0AfpY0jNsBPw/8KeAXSYy+Py+E+JPA/06ycP+9pwgIfxH494QQXwIuA/8i8Eu7bX/lQ1z7fUOZKV4+%0AmvDiwQjgHRUhHl2pPpImOtn0fO3+moebgUxJfvTGjFKnIcpiJwzaOEcuJFpLooBXj7e8frahN4FA%0A5M6i5Ww7sBlMGpCVApUprkwLtJAEHaiMRCmJj4ZoBLORpjeSzjh89Gx8Ul4QgN/l0tZDqWzKZDzE%0AmAKkC1DmgpKIMTDEJ5mNJVmUa+FTkHEpgHgimz7w2smWfnAMz0iFPFDKFGzU7vds95oA7VMBZZzs%0AougsOJ8U0GOMDCku4ABCcsplY3m4tgx+9/hT6JKjCA0w0pGNcAwuMspz5pXCeIcEMq3Z9p7tYMik%0AZF4nodv9SrDqU+l20zkyJREi6dR1JqCA885wuukp84xLk4IYAtvec7wZeOlwxAsHNQ9WHd863lAo%0AxeE4586ye0tp7VFW9EGV395NjPgCF3iveF66uALM7v7PkYgLkIgQl99lbSSV7e4AC+A/B/71GONf%0AjTGeAH+SRIJYAH8M+CefWvsf7t7jDeBvAH8+xvjXAD7ktd9XSJkCSZGpd7yKfVpOxvnAaycNWgr2%0A6pxSS75xf0OpFVWhWfeW33rjnN+7veJ37ixpjKPKNLdmSW3h8iRnkqdhn3vLnsFEfIisesvDVc+3%0AjhvurlpefdDSuzSjczSt8ELQ9RYfIjY4vI/JDsJAa6D1sPWp97O1Tx7r+zT7IyIMJqJFMv97dGAK%0A0kE3eDgbYGlT1qK0wpjA7bM1UgbqUpK9/f9HKs1J/SQDe9YBr3bvI0XKhrxP9yWw8emANzFdxe3E%0Azmld6lWJp97rESzpvTSJUSiIzKocSeS8ddxfWs5ay+unLZudA+62d9xbDZxtOhoXiUQWjUECl6YV%0Ak0Lx+mnLsh0oC8XNg5pKa0Y5bDtLBEZFCiZ5psi15Mq0RAA39srHM0lvlxJ6uvz2vcoNXVC034pH%0ASu0fd+mmjyOeN2P6KvBnhBC/SgpMjzKk68DpOy3cBYG/7x22/3Xg899l2wD887vbR7b2k4JHV6pN%0Ab7m36nmw7hgXGTYkgkBjBkwI4OCrd1eUWlLmmnawfOn1cw5GOa883HK+tcyqnJevag42OX/HLLg8%0A1rx65qmLDO3SF+x0Y5BEdAbLLpnbtYPDeI9zllIrtAys/JMT9tNVtu0uxXg0L+BCYr15UsmueapT%0AWfDkSmisUh9IAZut52CSse0tmVZ0LvB2NWEFTApAw9o8ec9SpYDld4Hy0dvtZmp3at9vfa341H5A%0AyuYKkTT3nPtOn5dHJchSgtaCMoOzwRMJ7I9L8kxwvOppB8+0TIEzxMil2WinGyhoB8utgxGjUnPW%0ASK74wOeuTrkyq3i46ZnUFkQivnSDxfrArf0R3eBYdJZ2cCw2BrdfpwHrZ5TWPujy2wVFO+GCBPK9%0A4XkD078N/K8kuvj/8BRF/BeA3/ogd+wC7x1SCo4mBV9+c0EMgVwrJoVm0VhilbTscikxIeBDmvwf%0AnOe8tXzzwZqjScELBxWZlpxveloXcGEnXWPSlywTEY9glitETEZ3d9aGaQ7GWpy3lEoyhHRqX7aJ%0AUacVEJ5kLPDWk/gAxCH9HMl0kn8a/VP3wy5wRJFmlqTwGJ/kf2xIgciRnpOxy3iGRKQochAmbY+7%0AfpGQIMOT/RK79ZFnEySehti9jpCJmBH8W/e13L3WcQNaeealJ0SBcaDqRBU/2yoy4dBKEELY2ak7%0AfMgYl5pca46mOS8eTtgMljvLgkxLVp3FWkeVa4RQjIuwc7JNw9O/d3cFImW6nshX7664vldzMMpR%0A8q0EmqfLb1KKpJzO9+ZS+4edon1BAvne8bxzTH9TCHEJmO4GVh/hvwbaD3TPfoDxrDkP5xLTK5ep%0Al/SsK86n18GT+aVHV70HVYbOk1jqaycN582AVvCj1+dpmh+JELDuBtZ9GpZtO8cmk7xyHJgUisYF%0A7p81rHqLEJFlO6DYnfiEoDXJNNA5Tx5DCkoxkglJpjWb3jAMqQ+Ti9RTUrseT+A7M4vAkxO6CW/N%0ASt6OIaZg00eIDs67JI46+IC38S29nqcztb5PQULubm1IPwvx1hLce6GUluwMAwNIlcwOiyyV+tgF%0ATk36OwIp41Mk2rmPSUvveDuwNh5jEj1dqkiuJK6ILBrLlb2KQkuujnOawfHGWcN6cPzotSk2Jiae%0AD5HG9mgZkVJyOM5ZNAO998yrjE1vOe0MVZZU05vB0lvPF2/tfwf77sqs5I3ThuPNjmgzLTA+UMqL%0AK/z3gwsSyPeO9zPH5En9mKcfe/2D2qEfdDwrxe+t56t3V/iQNO0OJjnjIntLCeDpddalM2CIcdcP%0AgN45XjtpOBrn1EXGi/s1QUTqTCfK9+CZ1xl7dcZX7625v+oYBseozOiM53xjeSjg4abj1YebRGDw%0AkSFERoVkkkvKouB43UMMvLYZiDHxs/dHOS5C0xji7uScyxScIomNB+9ua/xOQQmesPQARhWIXdPI%0A9jEREnjyPj0pa/I8uWJSPMmGcuBwouiGJMDqAiiRgt+zoHmSjcUIVQYjnTKvPpnlPn7vR2VLRWL2%0Ahd1cVqZSIBwMhOAgJAkjpQTrIckshQjWRu4MSSF+0zmmtUYryctHY+ajglmZcTTNuf31FiUFI51h%0AvefuxnB/0fLqSculcZYccH1g3TiuzqqkrB6/8w/MlSTXkpv7FcVuvuniCv/944IE8r3jeeeY/rd3%0A2h5j/IV32v6HHc9K8e8uWu4te6pMkmeKN88aVseWP/rSPgAPVj035tXjdVJKTjapOS2lYNs7hICH%0A655cSXofKELgG8cbvnB5QqYlhVa4EJKZ3LTgJ/9/9t40xvIsTe/6ne2/3C3ujS33rKququltunum%0Ap223zWKDsWRbwAdbQggbjM2wCQsLfwB5EQw22BqMzWIQjLGNAQGyB4wEjLGwhY3F2DA0s/R0Ty9T%0AW2blGuuNu/zXs/Dh3IiMzIrMjKiKzM7KvI8UyrjL/+aJiHvPe973fd7nuTbkZ+uW+61jpWu4vTfn%0Ave2CQW4o60hgmNUtrQ3UFiYllJlktQsyWCa1w7YxGDgPZdvQM9A0sWQnBUdR6LDXclgmOy+4CpyA%0AtnQU9uTXPqSHH8asQ0aeJA7RaikRyi2o1nHtj4PnAatPAoNutKs4KP1HAurhj6+IvbPD3le16I/l%0AAbpG4Bde8t1MIxBcGOT0jWKYG97ZmaOVZL0fSSnb45Lv35vy1dcNF3sZ7+81rOQJk7JlVhVY6/ns%0AxQH9PGG96xiXLdZ7pmXLWiclN4rWBXamNd1Ef8SLKQCdJG4HErE84X8CnGZObIkn46wZ06PK4oY4%0AF3SNKIa6xBNwYopfNDTOMeomD05YPio+54mmtg/UoQ+DmRBx62vaaHc9q1r2ipZUgRKKtY0u08py%0Ab1IxsPG01jGSm3tz7u4X7M1rbh+UWBfoJopZ0TKpW7zzlAtTu3kT8HYhCaQEtYOidTjnsC4KkEoV%0AGXKJXJADQgwQKjxcFjtpfuiT4iCADqD8kwPeo72iw2xm5kFPWgr7YG1PKuUdvk4AkgDjeVS1OCnL%0AO87eexSOWIqkCiTGcWElxxAAgfWeNy+tEoKnlzbgPJWN6uyZUUxLy+39glnlkALe2OgxLRsq69ka%0AF1xf75JqRSdVIDyrnZzv358tSsNwaZjHvtMjAWd5wj9/LEkgnwxn7TH93pPuF0L8aU5QS1jiYZy0%0AAaRGkSh1pNhgXax/mWMbRCLlQw3qsCjHJEaxX7RMq5bgPeMm4AN859YBWaZ5c6NPslCH/s69CUXd%0AopSk8YFpZUmU4Hv3JggBWgga7yirlqq1BBeDTqRNC+rGM/ZRXcFoQTcRpEazM21xLlLAj2cmxxFO%0AuO88YPlkWdjYxpNVKsCFOFz3NHhiMKpaPkJPP0TLg9KfWnx//HfgiFRzF2BeNvTzhE6iI+HBCHan%0AlsSxFpsAACAASURBVEEqqV0ghEgdz43kwkpKbjR7sxqpBNdHHRIV+35Nm7LZT7E+LPQHo9nhsJNw%0AdZQzyBN8CFGU9pGAszzhPxu86iSQT4Iz95geg58iOtr+xDm93kuJkzaAK6MOa72Ub90+OHKdXesn%0A1ItM5+JKhtYPhDW99Qzz5KjHNClbdCXJE0XTtBSVZRo8l1TOMNfMakfjPGXt2BykvLNdkGnBSm4o%0A6paDoo3MNmexQjDopkgBRVMgHWRa0PoYcga5Yl46AgEp5FGT3VmODPg+bWgBwtP7X8dx+KM+KSim%0Ax56TEYPZ8RJfomPPado6lPakRnJlJUMi+dHXRny4V3JvXHJvUpEqwXo3YdTNyBONDZHVd3dSoqTE%0AB3hjvUcIcHO3IDWSH3t9FIkejSPRinLh3/W4gLM84S/xIuG8AtNnz+l1XnqctAFkRvH1N9aeyMo7%0ASULGhcCbaz3e2Z7y7s6M77spVW2xLrA3a/nZd3Z4fb3HpGypnWO6b2kbSyIT1nsJvzqruLE7o5ca%0A+qkmkwIRAr/h7XWu7ZVMS8tB1fDh7pw80ax2M/LEsTdv2Oxr1vsJZd1we88e9V9eNBxrdz0WLQ+s%0ALc6Cx72uAUwCXQHbdSRAiEUfzAO9VNBPBUUbGHUSVjoJPS3ZmjSsdFKcjbp4r611uH9QUjaeLFE0%0A1h9ZV+Rast0GLg01qdasdiNZZrOXMOgmyKP3CEdSVk8LOMsT/hIvCs5KfviPH70LuAT8NuAvntei%0AXnactAFoLdHHOjEScTQ5fuSFc+y6w2lyrSVXRx3+9ve38C6gtaabCXZnDd1M8d7WjI1BGll+WWC/%0AbJgUDTvziu25pZ8ZEq25P62REjpGcXNcsjtrGPVTLg8z5o2Nxn9li1GKlVyzOohGggCdDET78GDs%0Ai4LTZkLnuXRLpIcfMgMRsNoTSKXpJ4p5G+jnkqT10dbdB1SimNeOWeOYt5bNXsr3t2esdgwbA8Mw%0AN3xva8b1UYerqx1aG2utzgfuTyt255EafmWYRWKMijNJfnGQOVSpX2KJTwPOmjF96ZHbnmgb8a+x%0ADEznipNo5YmS0RLDeram9dFjg1zzmfUud8YVB2VLbjSJsnE2xscZIyc8b272GfVS7h9UNHejqGhZ%0ASyZlTTdRUc3bOu5PKoaZ5vbenG8XFonHeknRNEgh6KaG97ZmTOaWqnnQd/mkOE1286xf87A3dBo8%0ALks8tN2QwFoOWimEBOssSWrodxSb/ZTb+zWBQCIVCkE30azmmp1ZHUkKLnB5JSdPNBdWUlofWO0m%0AUfbJBnbLhrn19DNNkkmKxkYSivVMqpbdWcNa96MaeUss8aLjrOSHf+hZLWSJBziJVn5jZ06iJa33%0A3NuvuDzM6Hcik29/1tBJDW9tat7bmVG1jto6VruG0kZ1glnRUreWTCsu9FNu7c35zr2GaRtLc0pE%0A8zslNLPdki2lIj1dSAZGUErPVhUb8Z4mMvFE3ICf1l5KOF3gOmSznSdOG5QOaeWSB8HsaUHtaa8d%0AB4oFQUgUAaEUmdSs91NeX+vxI9dG/MKH+1SNJwBrvYT705avXBvQTRPK1vL/3dhj2E353j1BbjRv%0Ab/bIjeb93RnrvXThMRUYl+2R39LFQcbtcclra53oJLxUHljiU4aP1WMSQmTAW8TP5rshhOoplyxx%0ABjxKK5dScG9Ssd41TGrL9qxiv2j40tUVulkcI317s8ev3J2gpKSxjqurGSEILvQNs8YxyDXv7RQM%0AMsV+0bA9qSJLb8G8CwGsDWAstoW6sdRtbNJvW8hTSI0EES02DurYvzjNNtdwukzkWUldDjRMnvKf%0AHwalQ5ICfDQwJYvbp5UtAqKquPF0M00/S/h1b6/TtB6tJWv9lK9cG3J7ryZNJALJ3rxGyagGPqky%0AWlvSSzVCRIXzewc1mwMIQXB9tctB1WKkoF6UfA9LdoeivvBR5YEXyWF2iSVOwll7TAb4E8Dv58Hc%0AZC2E+LPAHwkhnPeB95XEo7TyadFwfxKDUQiByYLg8Mu3D3hrs8d+0XKhn6Kl5MeuDVFG8u3bB1SN%0AZ1pZlBC8t1sw6hjuHlgmZcMv35kyq6JVYKIUkyp6HGklkdIxK6NE0GxRq5oWMEw86ULJwNoHKtqn%0AwWnKY4fPOUs57TSYnvLFjs8qmWNrWMj9IYCOgcrGoOx5/M9/aK1RtKClQygwSlNWjkHHcHu3PCrD%0ApknUyxt1E66uZWz2EzZ6Kbf3S0a9FK0kQgjmtaWbKq6OYiZECIgJbB1UCyPBaDR4b1Jxf1KzXzRc%0AXIkOtodzSUtx0SU+DThrR/Qngd8N/EvADwFvE60s/mngT57v0l5dHLcPmFYt96cN6z0TT8YLt7pU%0AS5rW8a07B1wcpOQLy4K59UzKKEEzqVrujAv+7nu73NuvuLFdIEXg5s6UurEoLKmSTEqHdXE2JwSH%0AcDH4HJn0LdZVN1FmyNkHmcOzwHm/7sfJxNpj1zmgoxZuuoug1DdgnpBsCCCXkCr4oc0ub22sYCR8%0A8/YBH2xPCTJwYZDSesiNZLOfcXGQk0iNFrHfFwQE7zFKomU8sBS1I9NqwbSTXBhk/PCVFX7LFy7w%0A9mafcdGipeDyMMP5wM3dgtp6Lq5kAOdmcfGiYGkt8XLirKW8fwr4fSGEv3bsvneFENvAnyeqji9x%0ADjikh1fWIRaOqr/w4T7z2pIoxesbOUII6jYqREgh4rxKY9FSoqSIfaPEsNa1FI1nWrV8uBelhEa5%0AYreEvaJBCBhm0M00e6VF+ihMqkMcsjWH8kI+irIaA50UxsUDsdIXFedFY1cKusSSpl4oYlRPqA90%0Ak/g3yxPNWi/FaMXdScA2sSv35kafaW1ZyQ0hBBrrscGz1kv48vUhnVQz7Cb8H9/dYlI2IARvbfRY%0A76cEAZn+6NhB6zxlG3URfQgYJelniivDnNSouIG/wOKiZy0xLrO/lxdnDUwrRNO9R/EuMPzky1ni%0AOKQUZFphQ2B/1rDWS9mZNHQTyIxmlBnuLdh5WklGnWi73bpoz91JNFvTmqoNBB+tyLenDbOqYbdo%0AcM4jF0KivTwjzwStDyRSoKXk3kFzRAE/fKPohYOs1Q/mcl5knBcNfNJE+wwZot367uzpJ/T1fkIv%0ATbk7rUmV5uIgZa+0jHITVT+0ZGdas9ZN+MKVAbnRCCHpJhrn4xDt114bEQikOppFOv9AueHRsQMR%0AYHfWkGlJJ9FUjeWgbI+ef97SQ+fZqzprkFlaS7zcOGtg+iXgXwX+lUfu/wPAL57Lipb4KBYZUyfR%0AfP5Sn8p5hplBa8UXLg/YmlQcFA2JUXzlajwfbE0rPtwtaGxgrWPYmdVMSouR0b6i9uKoXKcFeBFI%0AlaaTaPJE01qHe0Sx2xF7Tgng2hdzoPZZoghQlCAJTw3ITQuDLOELV/t88+YBk6bFBcV6J6VwATtv%0A2JpWNK0nUZJfuRNZdp+71Of79ydszyI1fyXXpEbhQlRpPyzJHZ9vO0QQMOoYZrVlVrcYJVnrJoTF%0AU85Teug8s5WPE2SW1hIvN84amP514K8JIX4L8PeI+9WvBy4Th2yXOGe4EDBacn2te6QoPq8tl4c5%0ABHh3e8p370abikQrPnepz7CTstnPeGOjx+685sZ+yUFZM+okfO5yj7/x7fsMM4ORKbkJ3NotCD4g%0AJFwZdnhne0JZu2iu13Kkvn0YiM5jZunTjKcFpQzIMjioW+7t1fzI1RXe2S5oneXm3gw8vHmhR24k%0ArQ2sdlMuDTPKxvF3f3UHIQWdRLHaTShbRyfVXBnmGCVpnOfmXnFiQGitZ79ooyeUEqxkGq3UQxnR%0AYYm4XZw6zMcYvD3vbOXjBJml8OzLjTO9K0MIf4dIevhpoAcMFt9/NoTwf53/8pY4/KA1rUPKSPXV%0AUpJIyd1xybtbcwaZxmhFZR039wuECGxNK27tlwyyhB+5OuL6qMO0cXzr1hjnPUp6rPcIqeh3DZdX%0AUoZpQuM8s9Ixq2BSRxXumvOfL/q043G5QVfBSk8y6mSkWpPlivvThkQLfJAEAUJL0kSzN2tBwH7R%0AsDtvuD+tqVpHqgSpVkyqODB7eCCBx5MXvA9sTWsurWQxw/KBe5OazX76kWDROM/dg4rb45KbewVV%0Ae7bc90EgeUBH9yGc6PV0GhwPMsCpgsxxgtC8trQuLIVnXyJ8HKPAO8AfeQZrWeIENM7TOs/tycJd%0AtJ/y2nqXIKByDgQYrRCiJTOK1kZF0tZ68kRRt1Hi5tZ+RescZe1xQTCvHYkKjIuAkYrdWUuZeDwB%0A56OczvIj/ng8LmtqHMwrT6otWRCkC/teqyWXR4YLPkVKSaYXM2pIUqNorOOD7RmrXYMNcFFJXADn%0AYgBQQhwFBCnkUSnPB38UEKz35EZxaUVF9Ykm2qI8tO6Pke082ks672zl45YYl8KzLy/OHJiEEB3g%0AR4BNHsm4QghLT6ZzxOEm0ks1g01DbR0hRMdRgEypRRCK99fWkSUS6z1GSwaZobWO7VnDasfQOE8R%0AGnpG0baOqomyEJ+/NODWuGJWNSQ6yufAsxt4fRlwXKXi8ENwaB1vLRSVZZin7M1rGhvt5b2J0kK7%0Ac0vVWowSXFtPSZRkZ9YyyDVvXxwwKS0f7M5ZyQ2vr3WORFjxsbe0NamOsudRN3loPkkJQWIko9yg%0AFgHtOM5aNntcL+m8bTI+bpBZCs++nDjrgO0/Avz3wNoJDx8q+i9xDvA+UFmHc55Ua9rFqbRuHZOy%0AWbC2NNdWc97bntNYS91YXK54b3vGei/jjY0O46Lh9u6U3VlD6SxV4xjPG7QMSAm5lozLGomnsJ42%0AeJpl3e6pOK4OIYg2FzWRdi8EJAaqNv5O317rUblAJ1EUteetjQ7r/Yz1bkKeai70M26PCyQSrSM5%0Apaodb13sHbnKHmFBhIHFv4GjMt6FQRr/zo2lbBxfvT76yAZ/lmznSdnVs8hWTgoyS5WKVxNnzZj+%0AI+BngD+8KOkt8QxweEq13vPhfoH1nrLxlI1lXNbMase0bJFC8sXLK/Q7mv1ZxYf7Bd++M2WYa0bd%0ANJZ7ZOC9Bblha1YxnlkaD5v9xcm+bbg/a9AKigq0iuyuZbr0eAgeZEuChfEfC3Yj0Es0WapJZGA1%0AMyij+dHLPYKAtnW8vtnl8koHrSS39kqsD3gvkDEBZm9ec2GYcnmlgw/hKBicRIQpG0fj43ujWPSK%0AtJIMUn1Uxnt0c39StnP8uU/Lrp51trKcU3p1cdbA9Drwjy+D0rPD8VNqqjUCuLkzZ32QMa8aPtgq%0ASIwk0YrGWn7+5i62tQQkrXdMi5b9ouGgskzmLS2BnhHc2CvZn1pyA8rC3jRurgaQCghxaLS1D07k%0AS3wUi18VEkgl1D4Gp24CuVHU1lFZjwuWXj9DSYkWgSQRbHYyytYjEdw/qBBSsN5LeG21SwAOihYf%0AAiLEYWl4OBgcZjveh4eyHY1gdx7nl3qZoWose0WLCI/f3E/Kdh597mY//YEx35ZzSq82zhqYfpZo%0ACnjSkO0S54Djp9TWeRItGfVSLvZTGuuwfkpdO0zrqNqAEYGAoA2etvHoRDIvLZOyRSpoG4cSAiEF%0AWkedN72Q0pZwNOPifMyWvIN6mS09Fof8NQ8k/oEaeT+VGK3QWuC8oJ9qRh3D9rRhWll6qSFTmkQL%0Avnt3RiAghOBHrw+RMrLwXltLaBcSRK2LpAbvwlEweFy2I6RgrZcwrx1FE+9f6yW48OTN/Xi2c1Ig%0A2JpGVt/WtH7uluvLOaVXG08NTEKIrx67+Z8D/74Q4jLwyzzCIg4h/Pz5Lu/Vw/EewPGJ/dZ7diYl%0Ad6YlwkM/M8wbRy9TSO+pnUBJwbRqKUqLCAHrPLUNNG3LrGyxbcyKpALsQutNPghUVfNAOXuJJyMB%0AvATh4+9rXnkS02CDIBDoGM24stH5t5dwdTVjv2h4b2fOa6sdNgc5Enh/Z87nLwxiJhSiwsNaN+HO%0AQUXdOJSSbPbTyLzzJ5MEvA/kRtNLNEIKgg+4xR/xtJv74wKB0fIHwnxbzim92jhNxvQNHtjTHOLP%0AnfC8JfnhHHD8VOyDZ62XoiT83Pv77ExrdIingUnVIKUk+MBnLw+5uTuPWZIPrPYSrA/0Ms2NvZLG%0AwbCbkhrLwdxRe0gTMDI6rRZtPPk74hvC8eqpOpwWXRV181IJ5ULMVsj4O5y3MMgCWSIpLChnuTLM%0AcQ7+zvd22ewbJoWDVcG0soy65kis9aFMSEq+en2E0fIjppCb/RSj5UNB4qH3jPVHmY1R8tSb+5MC%0AwUnZ1bMOVOepUrHEpw+nCUxvPPNVLPEQjp+KRYB3twOrHYNRcFDaqHEnA6PM8L3tOXcPSvJMc32j%0Aw6z0SBFoGo/WgknV4mzcWDqaKOyqJFmiuLVf4X1UzpZEuaHAg+C0xANIYpZkFPQTRZYqynGDUpCo%0Ahf+LjSK3m1mCEDDIDDvzlov9lCAFeWKYtZ6dec0qCYkSrPdSMq3QJ2Qm3gduT+uj8tq8avn5m/tc%0AGmQoJR8iAzyub3Tazf20geB5EhKWc0qvLp4amEIIN876okKInwF+PIRw92OtaomjU+phr6FsHa0L%0ArPdSbo1LinnLtHIMc83OrGGzm1JWjkQp8kQyWE24sTPDOVjrpBzUjqJuEFKx3s+wPg7nKh1tHJpF%0ASUqJ2Gty9tnZWnwakQrIkvh96T19ZUiTWCIoLSDjrJJU0Ek1RimGeYInoEUUxx11Ey6Ncg7mDVpK%0ARp2EL1xZeSjzOZ6ZHC+v+RDYL1ukgDRRCPgIGeAkltxZNvenPfcHQUhYzim9mvhYDranwD8I5M/o%0AtV8pqMNyipDszooovNpatJF0tWGtl7I1q6h8ILGBbgLTyuF9zbhoWck0loAnKoz3MknXCG7ut3Ew%0AdNFngkh8kET18GXG9DCMBq0lmx1Dv5twaSWjlyve364QOHKjQAe0VrQu8PpGl46RBKJC/JeuriCV%0ApLWOi5dW+KHNHpWNRo7z2p2YeTwq1dO0nkSro6BxWlfas2zuT3rukpCwxPPCswpMS5wTGuexPjCr%0AWxoXGOYJb2z22Js1GCOZ1m3MrLwjkYZeKunmht1pzd40DuKmmUZWntVOTjfT3J2W7JXRh8n5KNIq%0AQ8yWmkXTfMGPeGWR8kC49jBcKO9xHlKlcU7yxUtr1HaXrYOKTqJZ6yZs9FOUknzt9RFXRjkrqWFn%0AXrM9adjsazbXOry22mVn3pBoeUR6OCnzOF5esz5mzpsdg5TioR7Q8yqvLQkJSzwvnF1a+GNCCJEK%0AIf6CEOKGEGIqhPgFIcRvO/b4bxZCfFcIUQgh/pYQ4rVHrv2LQoiJEOKeEOIPPvLaz+Ta54EnOXAe%0Alk66qeZHr4346rURK7nmMxsDNgcZPsDerMZ6hyS+TuNhd9qwNWnQWnBpmCNDYN5E+vjVUcrVlZyL%0Ag5RhrkhNNANsABtiyaqrX20WiySyFw+/NzoSHIKUeAS1CwQZyBLB3/f2Br/1hy/y5oUer693WOlk%0A/P2f3WSzn/GZjT4r3ZR+nrDaT7gwzHhjvUeaREPHrWnN7XHJ1rSmbOyJIqiH5bXX1rp89foIJeVD%0AoqXw/Fxpn4dw6tKRdgl4vhmTBj4EfiNwE/jtwF8RQnwJmAF/Ffhx4H8B/jjwl4GvL679CaKN+2vA%0AReBvCSF+JYTw14UQ68/w2meKp510D0snuVHkqeYzmz0uNhkbvQStoL4zJVuT3DsoqRvHh2VBluqj%0A07tWgkGuuTOuSI2ml2pau8iQhMS6qJkXiP2llmg2522U13lVEVhkkiwyRwu5EXgRGXfee1KpCUHw%0A5ctDvn3ngE0f6GcpKx2FIhr6Na1jr2hxLoqr5kaxNa25PMiOBmIPDf125w1vP2YvPiyvGSW5btRH%0AXGufZ3ntWRISlkoPSxziuWVMIYR5COEnQggfhBB8COF/Bd4Hfgz4HcC3Qwg/HUKoiMHkK0KIzy0u%0A/2eAPx5C2A8hfAf4L4B/dvHYs7z2meF4I/lxJ92jSf8Q2OinNNYTgsAHqNvA9bUO672MQZ6iteKN%0AzT4SwYe7cxCCPJFMimit0E3i0ObWQcH2pKRpHUZ5lIxSOuni/2yIyuKvOg49pxyLQNUGdFD00pQf%0AvTbk7Ys9pnXLN28dsDevKRtHL1W8sT7AKIkgUFvPvXHFr9ydcPeg4pdvT9iZlTQ+WqgjBEUTrS1W%0AcnMq2wgpY4A6DAgfxzLik+LRNZwHTvN5WOLVwXMLTI9CCHGB6O30beCLRHdcIAYxorrEF4UQI6IR%0A4S8du/yXFtfwrK49Yb3/ghDiG0KIb2xvb3+cH/khnMbT5njpxPnAhUHGj1wfcmXYQauoLlA0jhAC%0AidJs9BN6uSEzEikDe9OWcdFEQdjWMy4a2hDQShCEYKewFG3sKy3JDg/w6Fa4mD9GqYCUnm6W0Enk%0A4rkegkAJyfs7c97fnhIEXBrmXFnJKRrLxX7GsJOwP2/4xgf73NyfE3xgo5uw1k1onWdctNwel2f2%0ARjr+HplWLUVtGXXMqa59kcpm5+3xtMSnG8+qlPcngL3HPSiEMMB/C/xXIYTvCiF6wKO7/QHQJxoS%0AHt5+9DEWjz+Lax9CCOHPsRgs/trXvvaJPy2nbSSfVDqZlS1F3fL9rTmzsmFaOV5bzRAiZkupUmz0%0AMjIteXdrSqIkB3VL6wLbk5qi9XQTSddA3TzoMS3xUWiiUrhRsN7NuDrKmVY1725PqaqWu4DSkroJ%0AbPYTrIe31nt0U4OQglHX4HzsAyVaopVhe1phrSCRDbX39DPNlVGOluJj0a8zo9jsp3ywM2N71hwZ%0ABL623n1sKexFK5stiRVLHMfH8WO6BvwDnOzH9GcW//7JJ1wvgf+GuBf+/sXdM6Ib7nEMgOniscPb%0A1SOPPctrnykOT7p3xiWzskUoweVBjguBpnKUzpHIaCJ3eGpUKtKC7x6UKKlY6xr6mYa9CVuzmm6m%0A6SeaNy50sa2ndgGjBIWzlI1lVjpyI2itZdIGpg20ywPpEyGJChm93NBJJfulpZen1I3l7qxCC8n6%0ASoZRgbK1dDOJWvxttRBkRiNFwDqDEHB3XJIbDUYwzDW3xxVXVzvoBdviaf2hk2jh3gfuTyoOypZu%0AqpAIxmWDGUteX+u+EPNIT8NS6WGJ4zirH9PvAv4ikUm8zcNVjwD8madcL4C/AFwAfnsI4VBr79vA%0A7zn2vC7wJrH/sy+EuAt8Bfgbi6d8ZXHNM7v2ib+Ic0TdOu5NIh341l5JogW/eHOM9R4lBZdHOSt5%0AQqriqXi1l/DB3pxp3aKkpK4apk1gVtVsT6Pv7M++u8taz7DRTbg1Lri1W8ZekpaUbcN+scyQTosW%0A6GWKXqIQSjLMNJmWaK1JlWJcWerdEm0En7vQY62bH9lNaC354SsrfOvWAftFS9G0dFPDzrSmlxry%0AfoaWEmuj+O7TsoTHZTkuBGa1ZXv2gILeSWLAOY0unhSCxlpa50nlDy5rWio9LHGIs/aY/hjwp4FB%0ACOH1EMIbx74+c4rr/zPg88A/FkIoj93/PwE/LIT4nUKIDPg3gW+GEL67ePy/Bv6oEGK0ICb888Bf%0Aeg7XPjN4H7g7LjkoW4a5oXUwKWv+7js7tM6TaYXz8Ivv71PULbmRbE8rvnX7AC1gXjv25xU3duak%0AKlomlNbTuIAPnnsHBe9sz8glCDx1ZSmbBueW/aSzIBAdgkWQtK3n/qShbC1pEodnB6lm1DPoALkx%0AfOFSn8yoo8b9sJPwa19f5UtXBnzu0oBUS+4d1GzPKj4cFww7Ghd4Kv36SeQAEWBcRFWI6G4c2JnW%0AKPl0XbyqddzYnXN/Un+sHtd541kQK5b49OGsgekC8OdDCGd+9y7mg/5Foi37PSHEbPH1u0II28Dv%0ABP5dYB/4dcA/eezyf4tISrgB/J/Anwoh/HWAZ3ztM4MLsfEsZXQslWLhWltbEq0IxL5GEIKy8WzN%0Aau5NKt7bnrE/b5jXLTd2S3ZmDVJo+plGCUltAyF4qtZzUNbs1oHECIIMCBe9ln5gjJdPIXIF1sNq%0AL+HKKGfU0+zPGlIJw45htWvY6KSsr2S8vtEh0QopBY11tAumnFCCXmp4bdRlvZdyYZCipCQQSJTi%0A+qjDtdUOV4c5aqGR9yieRA4IAtZ7CaNuwqxpqVpPPzNsDp6si9dYz83dAiHg+lpnETSfPRPuRSJd%0ALPFi4qw9pr9G3LzfO+t/tNDce+wxKITwN4ETadohhBr4fYuv53bts4QS8WTofRzWbFrH7ryhdJ7t%0ASRkVwoPAW8ekasiNYn9e88792DZb7yW8udlj3oyprKWyjrp2pKmibi1F3RI8ZEIi0RjhqHzANY94%0AlSxxhEP23SESoJ9IuqmkXvgiSQROgAsxG7k6zDHGELyjaAJ784p547AOjJJcGuYxO55UhOCZVJaN%0AfoIUgqurHerWEwS4RUb0ODLC08gBeaK5nmmur3awzhMQdB+1ZT+GzCguD3Na5+nnBrl4nWctMfSi%0AkS6WeDFx1sD0N4CfFEJ8kZP9mP7qeS3sZYeUUZWhcZ77BxWz2jLspHz9Mzm/fGufewclRikur3eY%0A1Q7rCpyHYdewNW3YKy3OWi4NUmZ14Npqjw92ZrggGJcWoxUueHZKS6pBKoPRDdZBGl7tAdqTYIBM%0Ax2HakniC0iLq0ykJRdWwM5V0UsUgN3zttRHvbs8Zzys6UjDqpNSt43/7pXu8vtnl+lqXEGK5NgCX%0AV+JQrXMNW5OaL18bRtdgIRCBx5IRgKOey5PIAQ+sUgJSSC6dgjhgVHRC9j4glXjmTLgXkXSxxIuJ%0Aswamn1r8+4dPeGzpx3RGZEbx9mafK8OczUFKN9MUlWXY1by3NefaKOf19R439ubc3itofABhaF3A%0AukCL4GK/w5tvR+O5G9szvvnhHu/raBx3ULQclC2t9Yy6gtpFavgyKD2MDNA6/m4GHUHuA62LYrY2%0AgJISFwR7RU3jDXlq6GYJl0eB7UnF7qxFCsH1tS5FYukmmlRK9suWbqKQQrDSSchTzWo34dZ+bZW/%0A8gAAIABJREFUSWs9ghhcgjjZ0G/eWHZnzUPZxePIAZlRXB3mNN6TSInWTy/YPm8m3FIEdonT4kyB%0AKYSwbE+cM6QUdBKNQHBrt+D+tMY6S54oRt2U+9MaIxXj0jIpLRcGKZlRHNiWqrE0qeLmXg1SMi4t%0Ad2ctd8YVrRM01mNd1Hnbn1siZ2+JR1EBqYXVjqCTa+rGExKwrSMEIDh6iWDQy+hqjXOBD/Zm3Nmd%0AExAUdUOZKn7u3R0ur3YxqkZrSccoBqlGLUpvWskj5tnlYY4SgiCiDNSjZToBbE9rUh3N28vGcnu/%0A4LXV7ol/xI9bInueTLjlrNISp8VSXfwFgPcB5z3z1nJvXDCtHc57zKLRfWWY85VrQ97bmTGet+SJ%0AoptoPnepT9F49qcV79ybkevA/XFBkAHtAqWP2ZHxD2quy3bzR6GJe/2kDrS+xQcwWmJ9zKSy1OCF%0AAiEQSrCSa+6OKySQpwqlEnwQlM7TWodWkqZxzCvLV6+PSBYsvcOs5NIwJwC3xuVRIBl2DOOiPXrO%0Aej9le1ozry3fuz/F+UDZuMji7CQPBZ9PWiJ7Xp5Hy1mlJU6LjzNguwr8VuA6sT98hBDCHzundb0y%0AqFrHrb2YKc0KixCCa6MORWu5N65weDZ7GXXrqRvHzrQiEOhnCYmWhIWO3l7R0DoIQSCDorAOJcE4%0AyGUUbl3iZNjFFy56Uo26EqUlRiqCDByKDyUCPrPe4a0LfaQQ7Mxr7uxXdNOcewcVa3lCohQbPUNj%0A4/zTnXHJ1VGHSwsl8MPDxs294qFAMi5arg5zguAog9gKFb9yZ0InjeXA/XnNjd2CC/0MxAOjwE9T%0AiWw5q7TEaXDWAduvAz9DPIhvALeBS4vbHxDnnJY4JQ5PuqmRdBLFuFhsKs5xUFoyA7nSFI3l7qSm%0AnyWs9h1Vbbk9nkd7BiW5sGJ4/2ZB27ZM6oayXAiPEjfc+TIonRoNoGXMoKLVhWalnzJKFI0LtBYu%0ArXRQUlA5x83dOSEEpBRcGXUYdDRZohhkinHVcmdS8u27Ez53sU83NVxcySIl/HGBRDxwox11Exrn%0AyUIcol3rp3gPrffkiT665tNWIlu60i7xNJy1Z/SniBp3V4il+X+YmDl9A/jJ813aywlrPZOiYVI0%0A1K3DhwCB6HbqA631NK3l6krO5iDjwkrO3UlF1VocAXygnyes5QkeQVE2vHdvTlHV3J2U5EZQE/84%0Ah0Z/y4Ha00MCqHhQGPY0Ilhc27JfR7mfUc+glcD5wPak5e0LPUJgYX8OXa25sVuyO29Y6ySRNi4l%0As9qiZMxyjveUICqCt85ze1zy4V7Bzb2CqnUMUsOllZxRrrm0kiGCgBBf73jweR4+SUss8Txx1lLe%0Al4F/LoQQhBAOSEMI7wkh/g3gvyMGrSUeg3HR8P+8u8N7O3MC8MZalyyRvHt/hgca6+mkilt7JR/u%0AlRSN4/OXBpSNQ0q4fxA3rqJqqV3gykqgtI6qbnlnp2RSNtTtg1mcZT/pbMgEJAqCd5SNoPUgpKCx%0Aggtdw7CTsT9veX9nTq4lF1dSjMqxCIILXB7lGC24sV2ilWBzkFK2LVmiCcRg1IY4t7TZT7lzUCIa%0AFwNIgFTLo4znsEz3pasrfOv2AVXR0k2jgny9CErHg8+yRLbEy4SzBqbjEmv3ieZ73yGKoV4+r0W9%0AjLDW880Px9w5qKIXD4Jb+3Pu7JdcW+vSTzXz2nJzt+DaKONbd6eoAN+5N+Pzl3rc2J2TKkHTOPbL%0AlhDg/d0p07JFSoF3La6FehmNPjaMBC8gIGicJUtSvJUIEUi1IDVRpWM8r8mGOUoqQgg46zmYN5Rt%0Ag/OCEKC837A3qelkmvUu9FJ9RHRorWdrGkn7AVjtJuzOm4dUHQ7LdMNOwtffWKOy7mgo+7AP9Wjw%0AWZbIlnhZcNbA9PPArwG+D/xt4N9Z+Cr9buCb57u0lwuN99StRUpBomNvwYWA9YGLoxyNoN8xfLAz%0A56BySAS9XDMpGuaVY5AZrq12sQ6s90wbCy7gRDSlswjqpXfNx4JkMYDnoZscZpyxXHdtPeNgbtkr%0ALFrVfO6iYb2fcbGfcX9S8537U97bmuBDQMwVFwYZa72UTqLYmdV88cqAWe2pGh9LbIOMrWmNUYI8%0AMVjn2Z03CHhsj8iGwM4j80zGLCc3lnh5cdbA9Ed44FX0R4kCqX+WGKh+7zmu66VDtLDQeF/RWAfE%0AjUdLwb39km6qGc8bJnWLFAHwTOuWxGgOyprWBYyClY7h7oGkn2oa61FVw7R2TAt/1FNa4mzwQCJA%0ASuikCVkqadoAQlCWASklRglWOorGB4wU1N5zd1JirePCIGrcvbczp7KWPMnJEslaP+G1tS6d1DCv%0ALVeGecxuP0J88Kz3U3ZnzUdo1Eu1hCVeRZx1wPYbx77fBn7bua/oJYXWki9fG1I29qEe01sX+rx7%0Af8Z+0XBQNHz52pB37k2ZV55Z2/LGegcfBG+u92h93CyVVPRyw6yy5Klj1pYsk6VPhl4aMychAqky%0ANG1D01hE13BtpcNnNjpUbWBatjTW8d17M97fnqKlZFK1dBPNpUGGloKD0iKFZDVP6WQGAiRaHVHF%0AT2LQdRNNd1V/pEf0aaKCL7HEeWE5YPscMewk/ObPX+TXNzG3MUpyd1Lx1kafvXnFr27NGRcNn7s0%0A4IPtGeMC9qctvVzzi7fGXB51GHUS3ljvMK+iqngICakJtG1BUXusX9LDzwIFDAwMuiltG2hDwPkW%0ABKz2DSt5wmvrXd7aHHD3oOTGzpyb+yWzxtG42DvUSrI9b+glml6mWetGWviVYU7dfpSo8KQh00eD%0AzaeNCr7EEueBpwYmIcQ3gd+4MN37ZZ5A9gohfPk8F/cyQmvJQMe5ZO8XcysCGh8DlZKSYR6ZV0pK%0AyrZFKYEQku1JybxuGeSGbmaoZg0CgRSaldwwLmvcMiidGhIwAoKEUaaojcB7z0HlWEkNw07KG+s9%0AdiY1b2zE2bKVPKGXaqaVQwpBEAFnBbnRXF/v8Jm1HkkiuTLMyYxmo5/STfRHdO1Oy6BbqiUs8Sri%0ANBnT/8gD3c//4Rmu5ZXD4aZza6+gqB1r3QTro/dSbqImmwAq5xHBs19YwhReH3W5tpqzV1QcFA0u%0AeHp5StfUTOo4HKpg2XN6DA7tLTSQGRj1UpQ2dJRDqoRO6ulkhnyhYbg2yOgqybVRh2nV0LrAWldj%0ArUVKxZWhYX/ekBrJezszPndxhaLxTKuKunV89sLg1Ay6k6zTl1TwJV41PDUwhRD+7ZO+X+J8kBnF%0A62tRmDNVkguDjJ//cJ8yNxRlSyfV3Dko2eilsZwjJOOqpd3xvLtVMK8bjFKEYLk4zCjuVyjJMnN6%0ADOTiK5VweWRYyQxpqtEIstSghOagbAk+YJ1nr2j4NRdWubreI502bA4SpBRY70m1pmktdQh84fIK%0Ao47he/entCEeKMal5cO9EqMl11e7TxVVfZIQ65IKvsSrhGWP6QcM76MD6cV+xr1phXWelY4hkQKl%0ABPf253ywa7mzb0EIernh3v4cozW1c5SNZ9/WZFqDECQaxstU6URIoJ/Ef1e6mm6SkBnNtGxoHKx5%0AxUpHkUiYW4cQASkNqVG8NupyZdhhb97gfaC2jov9nMJa3rk3Z7WXYpRgtZcSvGdrGhUeEi0xQjyV%0ASbdk352MkzLIJV5+nKbH9D6nFBEIIXzmE6/oFULVOu6OS2a1ZVy0aAXvbs+YVi3vb8/paMEHeyVV%0A66ito5Nogjcc1I5mUtGGQNl4iiZQ+ZZUgFuy8x4LAwwzgQiCQaa4Pyu4NxHkqaGfSvYLx0oWKBrP%0AvLEEpxl1UrYnJe/vzullhguDqHV3e1ySaslIpDRtIBC4utrB2sCtccGssmgtWckNLCjiT2LSLdl3%0AH8XS7fbVxWkypv/k2Pc94A8CPwf8vcV9vx74tcCfPt+lvdzwPnBjd87erGZ71hCC596kwkhBYwNr%0AHcMv3jqAEDXT7lSOWXDIUNNLJDemFgFIIdEiRiO5NAF8IiywPQ3kOZhGIL1AKsnllYS6gWnTcFA3%0ABAIXhxmX+zl3Dir2i5bPXV4hTxRb0/pIKfxQqeHKqMPN3YKydqz3U2rr0CpSwNd6KVuTio1+9kQm%0A3ZJ99zCWGeSLieeVwZ6mx3QUcIQQfwn4yRDCnzj+HCHEHwK+eO6re4nROs/WpCZPJImWeAc705ar%0Aoxyw+CBoG0eWSCo8WkqUFJTWobXAeVACQggYA7gYlJYJ00ehiWQHA+QpXOin5EZhraQhEGyISuwe%0AlFAMc0lp4d3dGbmSXLs6QgL7RcsoN8DDs0haCq6Oci4PcyB6Ob0B7M6jglfdejb66ZJ9dwYsM8gX%0AD88zgz1rj+l3AF894f6fBv7QJ1/OqwdJPCkHKTA6UNQ1W5OKvVnNrLU0HqRQIAKTsiXVEus9eSJR%0AEqraR6o5DwsZvurIiNp3IhrAYhSs9hJG3QznA0ZKtLZMy5Z3d2ek2nBllJEaQa4V3VxirWK/bLmx%0AN+PNaY9RHhh2DEbJjwSRS8OcdGHapxdKEddGHWobXXC7yckfteMn0CX77gGWGeSLheedwZ41MM2B%0A3wS888j9vwkozmE9rwyMkmz2U8ZlE3XVppa3Nwa8vzNjXrUclC1XhtEwcH/eQBB0jSY1ilnj2Ohl%0ANM5S1w1tEzde6x4oi7/K6CrIE2gddAwYYxhmipVOjpGBwnqc92wMUowWTIoGoyVvbw5Y6SRM65b9%0AoqG2gbVuyqVBzvakwjn42murSCnI5MlB5Hjm44NfBK2TM5/HnUBPSyN/mbHMIF8sPO8M9qyB6T8A%0A/lMhxNeA/3tx39eB3wP8xDmu66WHlILX1ruYcTwNXlrJWOkYuqnm6ihnZ1azM2+YV5Zrw4zdeUOq%0AJI0L3Dko2S9b5kVUGc8y6CQKN3FUP+gf7AcIRWTctQ5oYaOrWe/nXByk7BYtQQg6qSbPYWtckxuD%0AyzypVuRa0tjAXtGw2U95+8KAorbRF6mT0M80P7TZI02eXro4TeZzlhPoq0oCWGaQLw6edwZ7Vq28%0Af08I8QHwB4B/YnH3d4DfE0L4K+e8tpcehzNMhx+81nkyo1BKsDuLhTkpAt08YbdoqWxgXDZMq5p5%0A7VnpSMom0NjApHy1g1JKLGUqYu9tJYG1fs7mSkY/NySJopdovv7mBrWz/OX/9xaNdQQUk6ZhVjle%0A2wi8udZDG4UCPIHrq10uDFKEEPQzc/RBfDRYbPZTjJZHG+jT5o5OewJ91UkAy/mtFwPPO4M98xzT%0AIgAtg9A54fgHzyDZ6Ke8vzNjXLbsz2tmlWOYKfq5QQgYzxuMkORG0lpPaQO1Bf+K1vASINExGNFG%0At14jodtJMIlESggE1ELB4TMbXW4flHz5yoD3dubMZw1do1jJDT5IPIEfutAj1ZLtacOkshTWc23U%0A4dKhOvgjwWJetfz8zX0uDTLUov/0tIzmtCfQJQlgiRcFzzODPXNgEkJkwD8KvAn8VAhhLIR4E9gP%0AIeyd9wJfJUgpGHYM46KNp/7MsDnI2ZmVdBKFFIJRL2VS10gCdePxIQYldaiz8wqhJ6OCQwXM21jG%0ASxQMOxoVBEVpuTlv6XU0b270cM7z3ftTisax0kl5fU2w3mvZmlQoKehkiqL1vLc1580LPT57aQAh%0A0LrAZ9Z7aB3p4ceDhQ+B/bJFCjBGEnzgzrjk9bXuubDwliSAJV4kPK8M9kyBSQjxFvA3ifNMQyIb%0Abwz8y4vbP37eC3zZ4H2gXegFGSWPTuCt8xSN5Tt3Jkjh6aeGOS17s4ppZRl2PK5tKduW9V7GtGq5%0AV3uc83igfcWC0mEcDhI6ElSIt5WAVEHjHcIpGu/JvWBSOjwNnXHB6+tdNnoJv3TrgFnZst7PuDrM%0AqWygYxSpkaRasTdvuDzMCY0jHPssHg8WAE3rCcD9g4rAA3p4PzNP/BlOcwJ91UkAn3bSx6d9/T8o%0AnDVj+g+B/50YiMbH7v+fgf/yvBb1sqJqHTd25ke22uu9hPV+ys60Zmtac++gZF5b9ouWG3sFu7OG%0AREFjPb9wYx/nAiF4qoXVQiY9jYib9KukQqSAbgr4qMreNyC1IgSPAQobGHXi73ZvVlFZT+s9Sgi+%0A8f4+RetxHtZ6hn6iccQsRMjAxZWc2nms81gfqJroraSEeOhQsdlP2ZrWtDaqckjALCjh3gd2pvVH%0AVMVPwmlOoK8qCeDTTvr4tK//B4mzBqbfAHw9hODEw6WEm8Dlc1vVSwi/KPGMy4Z+pmms4zt3J9gP%0APdpILvVTMqP49p0Dgodrqx32i4a9uaVrYrku4CmsRSGoG0fRQuEWtuCvCCQwyKJdxUELWkI/S+im%0AhvsHJd1M0QbYHGTkiWbeaFrnmTWW8VYLeLwPbHRT5pWl39EooclSSSLVwmrEcXOvwIcohvulqys0%0Azj90qNgcpGz0UvbmnlHH8P2tGVIJMqO5NMxx/skSRGf+uV8xEsCnnfTxaV//DxofR8T1pPrEdeDg%0AE67lpYYLUa1aLE68B5VFS7EYivWMa0sQHi2hcYGmjSd8rQI1UWmgbqGqQBLwAoKLFhevitpDF+h1%0AIDEa6wJaOIyE3bJld97gPGys5AwTE/sx1mGtJUsMPSNoBLigOSgb7k9r/v/2zjzKtryq75/9O/M9%0Ad6hb46s3v55ooIG2abFdAYkLWMQYl0aICwWjmIgrWQ4JMZFEgaYVjRo1KohBxQlcImvhEFEcIpCg%0AaNLSdNMNTdtz9xv6vZrrTmf85Y/frer7inr1qt6rV/dW1++z1ll17xn3qap7v2fv3/7tTQm3hHWm%0AxwJyDe0kx+/PBzs8FnB4rILvKBbbKYXW6w8VAAuthPMrCScnK0RByFIvJS0KjjUrrLUTtuNAV85+%0AT/rY7/YPm50K059jauX9q/57LSJ14F3Ax3bTsOcaRmQUWmvSrCDNSkqtaScZnUwx38qIfJduVrLY%0A6hF4LmORx5mlLnmaoR1FmpW0CpMaLQq6/XMfFGGqRqZkkNbgKU01FDzXIfAcOt0EP/RpVEyDP11q%0AlCPcXAsYrwSs9FIem+sQKKGblbiCSQGveHQLzeFGyFjk0ax4nFtJuG6qtl4Lr9tJ1x8q1tYBpEVB%0AkhWcXe5xfiXl7FKXMwtdZsdijo5HpEVJqA6SP7t77Pekj/1u/7BRl9/lIt4KvFxEvoSp+vJh4HFg%0AFnjb5Q4Wke8VkbtFJOnX3Rvc9ioReVBEOiLyCRE5MbAtEJEPiMiKiJwTkbfuxbG7iVLC4bGIRuix%0A0sto9zKyouSmQ3XGKx4LqyntJOOOUxM04oDlttleDz1cV5GVJd3UiFAP6B7AZIfxWsip6ZjAgzhw%0Amaz5+MqhKDSO43CoHhI4DqHrMVUPeMVNU3zLVx7jjhsmODFe5QWzdQJf8eRcl8fne+AoBKHquySZ%0AaUvvOQ6zjWj9unlR4jkK33PQfa93LemhLOG+p5d4+Pwq3bQg8hzi0KUaOFR8x4wvlAflsWF3WUv6%0AyApNO8nJCr2vkj72u/3DZqcTbM+IyK3AG4CXYr4v3g98SGvd3fJgwxngx4DXAuuffhGZBD6Kyer7%0An8CPYkTvjv4udwI3AieAQ8AnROQLWuuPX+Njdx3fczg8FtGMPeZWUwLPYaYRUo88AldRDVzuf3qJ%0AvOYTuYrAVdzX7pIlB6NyuIOZi7SR2IVG4KBEEbkejqMoC01ZJhSYJouBp2hUfGJfODYec/NMHUFY%0AaGU0Yo8zyx2ONyPSvM1E1WcsdOhlBVmRcOvxMWYbEbHvkvbHAwbr4AEUhX42caXmE3gFy90MpRRK%0AFEqVBJ5LXmozxlTs7jjTQWO/J33sd/uHyZWMMTUw40n30586ArxZRNBa/9JWB2qtPwrQL2l0dGDT%0ANwMPaK0/0t9+JzAnIjdrrR8E/iXwZq31IrAoIr8CfCfw8Wt87K6xNhgauIo4cIkzl9VewVTVx3UU%0AT8x3SIuCL55ZZbGb0EsLOqnmzFKHQms6B8RDWk8D37Bel7DQzgj9kmroUvFcTq+0yRAqnkMjjtBA%0AJVAcm4i547oJxqshaV4w33ZpRpqJasAjz7QA6BWabq5Z7mScmqwwUwvX07svVQfvxpkaJyfjdZue%0AXuhwbDzi/GpC4CrOLpW0eil5YfozgRE1z9lpYMKyxn5P+tjv9g+Lnc5jehPwq5gx90Uu/v7QwJbC%0AtAUvBO5dP5HWbRF5BHihiDyDyfi7d2D/e4FvupbHAhcJk4i8BXgLwPHjx3d8gxsHQ33PYaoW0EkL%0AFto9k1q61OHscs80/8tLsrxkqdVF64MzdzbbZJ0COiWcX00pBSZijyQvUQKx51Kt+PhKc6IZ04h8%0ApqsBUeCSZgWuq5io+jy9kNHqFtQij2rk0UpySl3iOILvOsy3U2qhd1Ex1o1fKEoJQX/MqCw1jqOY%0ArAbkpeb8Sg9XKfJC06h5RL5LM/I4v5pw3HPs07LFsgN26jG9G/gp4C6t9W5OnakCFzasWwZq/W1r%0A7zduu5bHXoTW+v2YsCW33377jgcO1gZD09wEqvKixHcUhdIcbgS4riLJUz710AplkaNRrHY6XGiB%0Ae8C/00rMk5DnQpLDatcUZEVr8lLw/JwkUaRjGt9xON9K+NtHLuA5LuMVj7HI41A94mWnFE8udVhY%0ATehmBbXAwxHwXAe9w/TuwYmvh2ohU7WA8YrPQiddn7+kRGgnNhPLYtkpOxWmOvAbuyxKAK3+uTde%0Aa7W/be19b8O2a3nsrrJWbuieJxZ5ZsW0RDg+EdNNS+LAYSXJ+LuH53l6sU2aleRlwYV+tXDXjp8T%0AOkaU8tJUdlDKJCoImiwHpGSs4nNqMubRuRbzbSiKDr204Oh4ROg7OKI4Pl4hLzVaoFkJeOHRhpm4%0ALBend29nxv7GMQSAVmIePNYysmwmlsWyc3Ya/P4Q8PXXwI4HgJesvRGRGFOL74H+2NDZwe391w9c%0Ay2N35a4GKEvNYjvtZ9cVtLKCTz14gS+cWeKpxQ5/8fmzPHhumfl2yjOrKXPLBUlfkA5SVYdL4RkH%0AiV4BrQRcLbSTAs9VzFQ9XjBbY2bMZ6mTkhWamXpAVmrm2gkPnW+x0Ep55HyL+08vU3EdXnSkyc2H%0A6pQFlBoON6J1Aer1J9g+tdDhyYUOvWyzdAyDUrJeWspmYlksu8NOPaa3An8gIq8CPs+GIQGt9V1b%0AHSwibv+apjuBKQibA78P/LSIvA4zH+odwH0DCQi/BfyIiNwNzADfDby5v+1aHrtrFFrTTXOemG9T%0A9V0qjsPpokOrp3lqscPDz6yy3E2hKFEY9846Ss9SlH1vCaj44AYO0i4Zj0MacUjouDxwepWZekgc%0AuKz2TGHVrNTkeYlSiuOTFVxH8byZGo2Kb06s4fBYRCV4tpzQ1czYt5lYFsvVs1Nh+h7gnwBzwA18%0AefLDlsIE/AjwzoH3bwLepbW+sy8O7wE+CPwdJiV9jXcC7wOewMwr/Umt9ccBtNYXruGxu4YjQpIX%0AzK2m5LGp1WbytmBxtYfWoBHEUWQ9k+oQYQTqoCQ+bIUjUI1hshJSiRwON2IWWglx5FGPPGYaJvut%0AGiiWOzmtJCcpSjwR6hUPJaBEUfFd4sDlWNMIzUbx2I0Z+zYTy2K5OkTr7T+Xi8h54Ce01j937Uwa%0AfW6//XZ999137+iYstQ8eHaZT37pAkleIAKtXoYnmi+db/H0gqkinpU5na4m16AEcm1DeS4wUxUi%0A3yP0HKYbFZ53qM5yJyEtSqaqIbPNChOxTz30WE0yFloJICx0UjpJjucqrp+uMl7xOTYec+ISbSnK%0AUvPkQqfvMZkZ+1mhbY0zi2UXEJG/11rffrn9duoxOZhK4pYdUmhN6Lu86gUz3H9mibLUtLo+vTxD%0A0WUi9k0jwG5BHGrS3DTAkxJWUugdgLieD1Q8aGXPirEDxB6IcpmsBRRaCF3F00ttjo5V6GUlM2Mh%0AE7GpJg7wvGad8dhnbjWhlxecXTLJJpHvMdMI1xv+bcaVtpmw7Q0slt1jp8L068AbuXzIzrKBtXTx%0Aiudw+7FxulnOmaUeWkpyhEfPrvRbMxQohOWkJHAVrW5C0RelEFP9QbF5dYT9SqSg7kM1DtC6JEpy%0Alnuamg/V0KMQ8B2X6ydrzI5XWGmnHJsyXk8z8nlmpYfrKNJcM10LONKsEHoOjcin0JrnH2pQ9CMD%0Aa4kKW7HTcSLb3sBi2V12KkwV4F+LyGuB+/jy5Ifv3y3DnmuspYvff3qZotSIhrHYIy00s7UAKWss%0AtBMmq3V6aY7rpaz2SuqRz2ovJSshxYxLraVS7kdxWhPXgGfH2CIPGtWA8YqH6zocHgt5aqFHLXLo%0AJjndrKAeeBwZr3BkPKZV8Tk6XuHUeBXfd6j4LjONEM9RFwnP4FjP5f7RN3o82x0nsu0NLJbdZ6fC%0A9Hzgnv7rmzdsOwDBpiunLDVLnYxjTVM6R2vN43MdsqJgbjVhbiWhGnqcnIzppBmnF13mWkvkeUmv%0AfLZUD2xeHWG/UGDEqAfEDkzWPA7VQ5oVj9W0ZCz2ecHhJl99o8djF9r8wzPLxIHPsfEKjdjHd4XV%0AXk4nLTiz3GWyFqynbG/HG9qMjR7PdC3Ac9W2vKVhtzewIUTLc5GdFnH92mtlyHOdQmu6WU47KSj7%0AYaVOlrPazfA9l6mGjxbTE+jhCx3mVzqsdnOUNqK0n8VokAwzbhQpCDyYrYfgmIzEV79whtBxCDyX%0AW4+MsdhKqAcB43FANy94ZjUlyXIqgcPpxQ5PzXeYbUbcMFXl9FL3isJoGz2eVi/js08ucqgR4ip1%0A2fMNs72BDSFanqvY6pJ7hGiYb6WgNRXfpSxKVro5vqs43AiZqEbMNkIen2szVfUpUCiB1ey5I0pr%0AlIDrGs/pwmpKM/A5VI/ICrhuqkZeai6s9ji9lDA7FnGoGXGoHrLSTZhv50xWQ66frnG0GfH0Qhvf%0AEeLAxXNkx60mnvV4lJkE3clwRIg8Z1vnG9ak2kFBvdJ7t1hGlSupLm65ArTAROzTyQohJ+FnAAAW%0AfElEQVQ6aY7jKpoVl1aSI0rICzPu5HuKeuTiKmhEDu1kP44kbU0o/SciJShHgVIk/coYSZFzqBFy%0AYjJmrOL1O/cWLHdzljs5ul8+SInguopCg/RF4ErCaIMejwbSvCDoF11VIts63zAm1Q47hGixXEus%0AMO0RjgiR71INXZQIpdZUfZezSz3Or3Y5vdTFd0Fr8+RbaJM6vp+ff53+kmL+0UIFWpkwXhy6iJg2%0AFVM1n7yE+dWELNO89NQYVd/lxuk6j8+1OL3YpdAlpyZjmrHH+eUuqhGR5SWT1WA9bHYlYbTB9PCi%0AKCk1NCNvx7Xu9npSre2QankuY4Vpj1j7Anx6sUOaFfiew6mpKseaFf760QtkpWapnVL3FY/Ot0iz%0ADF2auUzZPpthW3Mg9OFIIyLTGtEalEOj4lMLFCu9konYp5cVHBmLGKsGZIXmxumYO66bJI5MX6Q7%0Arp/AdSH0HaqByy1HGyiEzz21ZLIcY5+XzdToZSXtZPtzjjYy6PHMjpn+Sldzvr3gSudbWSz7AStM%0Ae4jpudQjKQoCx2GyGhB5DgpFI/JoJxmVKODmQ8Lj812Kos1yb3+F8nygWXN48dFxbpqpMhYHNCKP%0A5x2qMt9OOb+SstBOSHOo+Ip66OM4QpaV3DRTJxqoWRcHLi8/NcVjY20qrkMYuORFyUtPNJmph4Su%0Ag+uqXclMW/N4PEdx3HP2Raabrctnea5ihWmPyPOS+08vE3qKsdinl+bcf3qZlxxpsNzNCF0hzTSu%0AA0/Pp6RFge+5REVJJ9UjkwCh6M89ciApnk3MqCjwFNQrHjdMVbluuspUvcKpyZjIczi3nLHUyXCU%0A4shYzLmVhNh3ECWMhR5SUZycrKKUfFm22WwjYqmTrXsxaxNo123a5TDafqp1t59stVi2ixWmPSIt%0AS4rSlCUCCH2XdpqQa03sK84u93hmtcdyO2U1yUlySPICNCPxteNj7Kj5UCpIMwhcCErAgbHQ4dhk%0Aldl6yE2H6twwU6UZ+bTSkqzIWOxkFGVJN9EcbUaMx37fK3KYboQcH4+pBO6mE1aXOhlHx6L1nknW%0AM7BYnttYYdojfKVwlNBLc0LfpZfmOEqIHIewnxQR+y6nF9Z6GxZ4jmKpkw89pz8AIt+Ike8pxqsR%0A3Swn8BV5XtIIXSaqIccnYtpZSS10CRwX33XwC5PosNLLOb+SoxG6SY7rKBqxw1Qt5LrJKq5r7vJS%0A2WZaTDmha4GdpGqxjBZWmPYI11XccqTB/aeXaacJjhJuOdLA8RTTtYDVXs7JqQqtJOXsUpeVpZzA%0AFZTsfdsLhWm5EfmmmGrFUyjPZbrqcnS8StV3OLPcw3cdHAUTcUjgCnkJN0zFzNQjbjpUYzXJSUtN%0AWWoONSJavYIsz1lNcyarAZN9MVsTJdj7bDM7SdViGT2sMO0hYxWfO05N0MsLHBECz6EszZN67CsU%0APhOxx2NzbRwFRSFUAyHPNekeqJMHTFSEZuwxUYsZr7g8Nt8hzQtqvsdtJ8epRS4KM7YROg4TjZCp%0Aqk+7V/KyU03i0EeATlqgRGhGHvOdlF5acKgR8uKjDULXuajz6yB7mW1m69xZLKOJFaY9JteauVZK%0AqTVZXoJAXmq+eG6130wQfFFMVQOSPCNyQ1xJyFdKkmtkU0WB58CNszEnx2uMVQMmY59GxWO8toou%0AcmabMXHo89RCGzQkWYmjHBTguR6umxGHPkHf28iSnKlawJnFLt2koNCaQ/WQyHfXPZKy1GRF+WUh%0AtL3KNrOTVC2W0cQK0x4y+ISulOJCv3PtbD1kMg5oJxlTNZ/V8QrnWz3Q0NI9As9jtp5xZqUkvYrr%0Ar33VKox3lAJ1F+oV4cRUnXro85JjTc6s9Ih9l8B1ODlRJclzqqFPu5eRZpqbZ2us1ELqgUs3L5iu%0AemR5SZYVKCXo0oTFItfBdxXHJyoErkOp9bpHkva9k0uF0PYi28xOUrVYRhMrTHvI4BN6XpSICCJm%0AfSVwiQKHJCtRqkuZazxXcaRZIctLiiJAqQ5z7ZwiN40D16oqCOb14DzcEJPK7WLKvo9XzD6FUgRK%0AU418Ftsp49WIw2MhjWqIr4RG1ef5h+ssdDJCX+E5DmNxjKsU9dDh3qdXuX4q5vxqwmInIy8hKzUn%0AJyPOrCSUurc+fqbFXLvSz0RUmBI/WV+Uhh1Cs5NULZbRxArTHjL4hK6UoLVGawhch7HIZaGdUpaa%0AyFVUQ5dq6NFKMhxVokRxaz3i8bk2K90ckf48J1fopJrAU6z2cvI8p1OUJImm4TvUA4ek1BwbC2jE%0AIXmhcRzFSidDlwrfc6lFPp1uzmQz4lSzQuC7RL5Lo+KTj5XMtVPaSY7nuLzoSJ12UtCoeGSFZrrm%0AM1uPKDXM1J31cktLnYyq727qkQCXDaHtVaacnaRqsYweVpj2kMEn9DIvGYt8EEiKkplGRDNe68Za%0AZ6Lqk2tYaJlyPCUwVfWZqQVUqx5ZUqLFFHydrgbM1HyW05w/u+8cj11o0csLJqshy52MmoLZ8Sov%0AOtKknWScW+4xUfU51AgBQRAcRzMzFtGIA0Tg/HxCPfSIApcpIA4cjo9VyNCcX+6Z8j31iOlGiO+o%0Afq2/Z0Nx7cSkeG/mkXiO2jKEtteZcnaSqsUyWlhh2mM2PqED66/LUhP1W2LcyzIPn2tRaJioBVRD%0AF0GYqPk4jmKmGhAHHrONCM9RnFvpkSx2ec2LZ3lqvsO5pQ7nFns8b7aO1rCaFDy10OG2k2PcdqLJ%0AalJwz5OLhK6ik5bEgUM18tClJghcJmKfpChppTnzrZRq4HD3U4tMVH0C12G2FhL7LkoZuy8lNJ6n%0ANvVILhVCs5lyFovFCtMQ2PiEPvh6ph4yt5pw86EaRVFSlNCouJSlyd7TCHXfo52UPG+mQrVf8PTI%0AWERelMR+TDMKuG68wmceW+RoswIC103GtJOcrzo1wVIvp5akPBp5LLYyU1XbUxSF5plWwoQ2Anm4%0AHvLkYodj4xFzrZTQVbSTgqrvMt9Kicfd9fvZaqxmM4/kUiE0mylnsVisMI0InSTnzFIX+r2GTk5W%0AOTVR5fH5FmeXulzopYSew0wtJA48Vrop51Z7XBe463OCfNcBMeKWFgXN2KcauhybqCAaEKEaevie%0Aw2cXO9w4XWOxmtHJMgLlcLhZoSg0Z5d73Ha8iTiyLiq9rKDiOSRFiSihzMuLxOJKxmo2EyybKWex%0AWKwwjQCdJOezTy7iiOB7ykxKbaVM1wIqgcfRMUFEcB1FHHjkRYnvOohmXRwuGr/SmiONCifGY56Y%0A69BJivVMOddVaDEp6oFvQmVnlrooJRwZi1AidLMCz1U4ImRFyZPzXR650AINzarPZMXHdZ0vE4vd%0AGKuxmXIWi8UK05ApS82Z5S5KoBYZ0VnsZtRClzPLXSLPIQ5CPFdx7+llXEcIPZdmxcNR6iJx2Mxr%0Ama1HpGWJr9R66R9HBMcxEhK4JpNOMKKQ5xd7KGWpWe5mjMcBK92ULC85t5Jw24nmNRMLmylnsRxs%0ArDANgcFU6EL3W6q7znr4qtvNKD2N4xgvCaBW8bn5UA1HCZ5SOEpty5NwXYW7SRnYiarP3GqCBpqx%0AT5IVPHq+DcB0PSAtShwlOEqYaZjeR0hMJ8kZj30899qWlh30vmyRVYvlYGGFaY/ZmAo9XQtwHEWz%0A4rHYyeikKaWGo80Kc+30orGWOPC2bP+wnTTrwX0ApmoBkevw1GKHeuRdVKHh6FiE6wwE57QZ/wo2%0ACeNdK2yRVYvl4DHsjgoHisFU6Dhw8Rzh/GpixEmZsaXpeshtx5tUI49DjZCs0LSTnKzQHGqEuK7a%0AtPjpZuc+t9yjLPUl9wlcxXwrpdAaDUT99G/XUZRaowUOj0WMRT6rvZzVXk4z9pkdi/bEc9nOPVks%0Aluce1mPaQy6VCu25m8/12clYy3bSrC+1D7DlPKQbZ2qcnIwBNhXFa4VNHbdYDibWY9pDBlOhgYsE%0AYKs2ENsRg63Ofbl9PEdt6p0NzkMKPIfAc/Z0jGc792SxWJ57WGECRGRcRH5fRNoi8oSIfNu1uM5a%0AKvSlBOBan3urfda8s2PjFY6PV0ZiHOda/r4sFsvoYkN5hvdiCnXPALcCHxORe7XWD+z2ha5lKvR2%0Azr3VPqNYM86mjlssB48DL0wiEgOvA27RWreAT4vIHwHfDrztWlzzWgrAds49igK0FfvNXovFcnXY%0AUB7cBBRa64cG1t0LvHBI9lgsFsuBxgoTVIHlDeuWgdrgChF5i4jcLSJ3X7hwYc+Ms1gsloOGFSZo%0AAfUN6+rA6uAKrfX7tda3a61vn5qa2jPjLBaL5aBhhQkeAlwRuXFg3UuAXU98sFgsFsvlOfDCpLVu%0AAx8F7hKRWET+EfCNwG8P1zKLxWI5mIjWtryLiIwDHwBeA8wDb9Na/84W+18AntiwehKYu2ZG7h7W%0Azt3F2rm7WDt3l1Gz84TW+rJjIVaYdgkRuVtrffuw7bgc1s7dxdq5u1g7d5f9YudGDnwoz2KxWCyj%0AhRUmi8VisYwUVph2j/cP24BtYu3cXaydu4u1c3fZL3ZehB1jslgsFstIYT0mi8VisYwUVpgsFovF%0AMlJYYbpK9qqX09UgIoGI/FrfvlURuUdEvm7Ydm2FiNwoIj0R+eCwbbkUIvIGEfli/2//iIi8Ytg2%0AbURETorIn4jIooicE5H3iMjQuwqIyPf2a08mIvIbG7a9SkQeFJGOiHxCRE4MycxL2ikid4jIX4jI%0AgohcEJGPiMjsqNm5YZ93iogWkVfvsXk7xgrT1TPYy+mNwPtEZNQqk7vAU8ArgQbwduD3ROTkEG26%0AHO8F/t+wjbgUIvIa4CeBN2MK/n4N8OhQjdqcXwLOA7OYXmOvBP7tUC0ynAF+DDOxfR0RmcRUYnk7%0AMA7cDXx4z617lk3tBJqYxIKTwAlMbc1f31PLLuZSdgIgItcDrwfO7qVRV8rQn5z2M8Po5XQl9Msu%0A3Tmw6o9F5DHgpcDjw7BpK0TkDcAS8DfADUM251K8C7hLa/23/fenh2nMFpwC3qO17gHnROTjjEBL%0AF631RwFE5Hbg6MCmbwYe0Fp/pL/9TmBORG7WWj84KnZqrf90cD8ReQ/wqb217lm2+H2u8R7ghzAP%0AKiOP9Ziujn3Zy0lEZjC2j1yhWhGpA3cB/2HYtlwKEXGA24EpEXlYRJ7uh8iiYdu2CT8PvEFEKiJy%0ABPg64ONDtmkrXoj5DAHrD1WPMOKfKYzHPHKfJwAR+RdAqrX+k2Hbsl2sMF0d2+rlNEqIiAd8CPjN%0AYTyBboMfBX5Na/3UsA3ZghnAw4RGXoEJkX0F8CPDNOoSfArzpb4CPI0Jjf3BUC3amv34mXox8A7g%0APw7blo2ISBX4ceDfDduWnWCF6erYVi+nUUFEFKZqegp875DN+TJE5Fbg1cDPDduWy9Dt//xFrfVZ%0ArfUc8LPAPx2iTV9G/+/9Z5gxmxhT0LOJGRsbVfbbZ+oG4E+BH9Ba/59h27MJ7wJ+W2v92LAN2QlW%0AmK6OfdPLSUQE+DXM0/7rtNbZkE3ajH+MGUx+UkTOAT8IvE5EPjtMozaitV7EeB+jPjt9HDiGGWNK%0AtNbzmAH6kRLQDTyA+QwB6+O41zOan6kTwF8CP6q1HtU2Oa8Cvr+fkXkO8//weyLyQ0O2a0usMF0F%0A+6yX0/uA5wPfoLXuXm7nIfF+zJfQrf3ll4GPAa8dplGX4NeB7xORaRFpYkIlfzxkmy6i78k9Bvwb%0AEXFFZAz4DgbGcIZF354QcABHRMJ+GvvvA7eIyOv6298B3DessPOl7OyP1/0V8F6t9S8Pw7ZBtvh9%0Avgq4hWc/U2eA78FkvY4uWmu7XMWCeSr9A6ANPAl827Bt2sTGE5in+x4mVLK2vHHYtl3G7juBDw7b%0AjkvY5mEynJaAc8AvAOGw7drEzluBTwKLmL48HwGmR8CuO/v/k4PLnf1trwYexIRMPwmcHDU7gXf2%0AXw9+nlqjZucm+z0OvHrYf//LLbZWnsVisVhGChvKs1gsFstIYYXJYrFYLCOFFSaLxWKxjBRWmCwW%0Ai8UyUlhhslgsFstIYYXJYrFYLCOFFSaL5RojIj8oIo8PvL9TRO7fYxu0iLx+L69psVwptu2FxbL3%0A/DfgF/f4mrOYSbYWy8hjhcli2WO06d3V2uNrntvL61ksV4MN5VkOLCLySRF5n4j8zECL7B/ot6J/%0Ar4gsiciTIvLtA8ccEZHf7bcqXxSRj20o4ouI/Kd+0cyWiPwWppXD4PaLQnki8pUi8uciMiciKyLy%0AaRH56g3HaBF5S7+Fd1tEHhWRN+3gXtdDeWLaret+Pbq/ENPC/Av9rryDx9wsIn8kIsv9e/mMiLyo%0Av02JyNtF5Kl+O+/Pi8g3Dhy7do03iMinRKQrIveIyItF5BYR+Zv+fXxaRE5tuO43iMjfi0hPRB4T%0AkXeLiL/de7Xsf6wwWQ46b8S0VPgq4L8C/x1T+/AhTDPA3wR+VUQOi0gF+ASm5uArga/GtKr+y/42%0ARORbMC2u3wncBnwJeOtlbKhhCv++AngZ8DngT8S0GR/kHcAfYqpvfxj4QL/C9ZXybkyNv5dg2tj/%0Abr9/DyJyGPg0pubaa/r38l5MkVCAH8D0H/oh4EWY4qsf7bcuGeRdmDYbX4GpK/g7mDDmD/fvNezb%0AQP+6r8X0C3sPpo/Ud2H6Xv34VdynZb8x7GJ9drHLsBZMgdDPDLwX4ALwRwPrPEz/qtdjviT/AUyN%0Ayf52B5gHvqX//m+AX9lwnb8EHh94fydw/xZ2CUbw3jSwTgM/MfDeBTqD+1zmXjXw+v7rk/333zOw%0A/Uh/3cv7798NPAH4lzjfaeAdm/w+P7jFNf5Zf903D6z7TgaKnwL/G3j7hvN+Eyb0Kdu5V7vs/8V6%0ATJaDzn1rL7T5FjwPfH5gXYZJGpgGXgqcAlb7oa0WprtqE9OuA0xrkc9suMbG9xfRb53xP0TkIRFZ%0Axnhw08DxLWzNMSI6vc373Iz7Bl6f6f9cO99XAJ/WWqeb2FsHDgN/vWHTp4EXbHGNZ/o/P79hXbzm%0AcWJ+xz+89vvt/45/B9Po8NDlb8nyXMAmP1gOOhsbJupLrFP95XPAGzY5z8JV2PCbmAaO/x7TliAB%0A/hewcVzlUnZdKevn01prEWHgfLKN4zdrTbBxXbbJts3WqYGf78K059jIhW3YZHkOYIXJYtk+nwW+%0AFZjTWi9dYp8vAncAHxhYd8dlzvty4Pu11h8DEJEZTHr3MPks8CYR8Td6TVrrFRE5g7H7rwY2vRz4%0Awi5c92at9cNXeR7LPsaG8iyW7fMhTOjpD0XklSJySkS+pp/Vt5aZ9/PAd4jId4vIjSLynzGJFVvx%0AEEYEXiAiXwn8LmZca5j8Eiab8Pf6WYM3iMi3DiQ3/DTwg/11N4nIXZjkjZ+5yuveBXybiNzVz967%0AWUReLyI/dZXntewjrDBZLNtEa90BvgZ4FBNqehAThmvSn7yqtf4wJrnh3cA9mIy1n73Mqb8LIwJ/%0AjxGlD2BCekNDa30ac68+JhPxHuD7gLy/yy9gxOmngPuBfw68Tmv9uau87p8BXw98LfB/+8vbMN2h%0ALQcE28HWYrFYLCOF9ZgsFovFMlJYYbJY9jki8l8G06s3LH86bPsslp1iQ3kWyz5HRMaB8Uts7vbH%0AiyyWfYMVJovFYrGMFDaUZ7FYLJaRwgqTxWKxWEYKK0wWi8ViGSmsMFksFotlpLDCZLFYLJaR4v8D%0Ami6b46fLJlY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9" tIns="45720" rIns="91439" bIns="45720" numCol="1" anchor="t" anchorCtr="0" compatLnSpc="1">
            <a:prstTxWarp prst="textNoShape">
              <a:avLst/>
            </a:prstTxWarp>
          </a:bodyPr>
          <a:lstStyle/>
          <a:p>
            <a:endParaRPr lang="en-IN"/>
          </a:p>
        </p:txBody>
      </p:sp>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812" y="1052736"/>
            <a:ext cx="5289923"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737867" y="1883860"/>
            <a:ext cx="3226620" cy="738664"/>
          </a:xfrm>
          <a:prstGeom prst="rect">
            <a:avLst/>
          </a:prstGeom>
        </p:spPr>
        <p:txBody>
          <a:bodyPr wrap="square" lIns="91439" tIns="45720" rIns="91439" bIns="45720">
            <a:spAutoFit/>
          </a:bodyPr>
          <a:lstStyle/>
          <a:p>
            <a:pPr algn="just"/>
            <a:r>
              <a:rPr lang="en-US" sz="1400" dirty="0">
                <a:solidFill>
                  <a:srgbClr val="737373"/>
                </a:solidFill>
                <a:latin typeface="DM Sans"/>
              </a:rPr>
              <a:t>This tells us that the best solution would be by setting the </a:t>
            </a:r>
            <a:r>
              <a:rPr lang="en-US" sz="1400" dirty="0" err="1">
                <a:solidFill>
                  <a:srgbClr val="737373"/>
                </a:solidFill>
                <a:latin typeface="DM Sans"/>
              </a:rPr>
              <a:t>max_features</a:t>
            </a:r>
            <a:r>
              <a:rPr lang="en-US" sz="1400" dirty="0">
                <a:solidFill>
                  <a:srgbClr val="737373"/>
                </a:solidFill>
                <a:latin typeface="DM Sans"/>
              </a:rPr>
              <a:t> to 6 and the </a:t>
            </a:r>
            <a:r>
              <a:rPr lang="en-US" sz="1400" dirty="0" err="1">
                <a:solidFill>
                  <a:srgbClr val="737373"/>
                </a:solidFill>
                <a:latin typeface="DM Sans"/>
              </a:rPr>
              <a:t>n_estimators</a:t>
            </a:r>
            <a:r>
              <a:rPr lang="en-US" sz="1400" dirty="0">
                <a:solidFill>
                  <a:srgbClr val="737373"/>
                </a:solidFill>
                <a:latin typeface="DM Sans"/>
              </a:rPr>
              <a:t> to 30.</a:t>
            </a:r>
            <a:endParaRPr lang="en-IN" sz="1400" dirty="0">
              <a:solidFill>
                <a:srgbClr val="737373"/>
              </a:solidFill>
              <a:latin typeface="DM Sans"/>
            </a:endParaRPr>
          </a:p>
        </p:txBody>
      </p:sp>
      <p:pic>
        <p:nvPicPr>
          <p:cNvPr id="51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009" y="3933056"/>
            <a:ext cx="5415859" cy="2623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rotWithShape="1">
          <a:blip r:embed="rId8">
            <a:extLst>
              <a:ext uri="{28A0092B-C50C-407E-A947-70E740481C1C}">
                <a14:useLocalDpi xmlns:a14="http://schemas.microsoft.com/office/drawing/2010/main" val="0"/>
              </a:ext>
            </a:extLst>
          </a:blip>
          <a:srcRect r="53872"/>
          <a:stretch/>
        </p:blipFill>
        <p:spPr bwMode="auto">
          <a:xfrm>
            <a:off x="5736085" y="1052737"/>
            <a:ext cx="2849877" cy="83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6084168" y="4077073"/>
            <a:ext cx="2880320" cy="954107"/>
          </a:xfrm>
          <a:prstGeom prst="rect">
            <a:avLst/>
          </a:prstGeom>
        </p:spPr>
        <p:txBody>
          <a:bodyPr wrap="square" lIns="91439" tIns="45720" rIns="91439" bIns="45720">
            <a:spAutoFit/>
          </a:bodyPr>
          <a:lstStyle/>
          <a:p>
            <a:pPr algn="just"/>
            <a:r>
              <a:rPr lang="en-US" sz="1400" dirty="0">
                <a:solidFill>
                  <a:srgbClr val="737373"/>
                </a:solidFill>
                <a:latin typeface="DM Sans"/>
              </a:rPr>
              <a:t>The RMSE score for this combination is 50,804. Now you have successfully fine tuned our model </a:t>
            </a:r>
            <a:endParaRPr lang="en-IN" sz="1400" dirty="0">
              <a:solidFill>
                <a:srgbClr val="737373"/>
              </a:solidFill>
              <a:latin typeface="DM Sans"/>
            </a:endParaRPr>
          </a:p>
        </p:txBody>
      </p:sp>
      <p:pic>
        <p:nvPicPr>
          <p:cNvPr id="37" name="Audio 36">
            <a:hlinkClick r:id="" action="ppaction://media"/>
            <a:extLst>
              <a:ext uri="{FF2B5EF4-FFF2-40B4-BE49-F238E27FC236}">
                <a16:creationId xmlns:a16="http://schemas.microsoft.com/office/drawing/2014/main" id="{873FE128-2BC1-0AEA-09B7-BB1099499148}"/>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362912787"/>
      </p:ext>
    </p:extLst>
  </p:cSld>
  <p:clrMapOvr>
    <a:masterClrMapping/>
  </p:clrMapOvr>
  <mc:AlternateContent xmlns:mc="http://schemas.openxmlformats.org/markup-compatibility/2006">
    <mc:Choice xmlns:p14="http://schemas.microsoft.com/office/powerpoint/2010/main" Requires="p14">
      <p:transition spd="slow" p14:dur="2000" advTm="19224"/>
    </mc:Choice>
    <mc:Fallback>
      <p:transition spd="slow" advTm="19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79" y="6109519"/>
            <a:ext cx="2051489" cy="1496965"/>
          </a:xfrm>
          <a:prstGeom prst="rect">
            <a:avLst/>
          </a:prstGeom>
        </p:spPr>
      </p:pic>
      <p:sp>
        <p:nvSpPr>
          <p:cNvPr id="3" name="TextBox 4"/>
          <p:cNvSpPr txBox="1"/>
          <p:nvPr/>
        </p:nvSpPr>
        <p:spPr>
          <a:xfrm>
            <a:off x="307976" y="404666"/>
            <a:ext cx="6424265" cy="359073"/>
          </a:xfrm>
          <a:prstGeom prst="rect">
            <a:avLst/>
          </a:prstGeom>
        </p:spPr>
        <p:txBody>
          <a:bodyPr wrap="square" lIns="0" tIns="0" rIns="0" bIns="0" rtlCol="0" anchor="t">
            <a:spAutoFit/>
          </a:bodyPr>
          <a:lstStyle/>
          <a:p>
            <a:pPr>
              <a:lnSpc>
                <a:spcPts val="2772"/>
              </a:lnSpc>
            </a:pPr>
            <a:r>
              <a:rPr lang="en-US" sz="2500" dirty="0">
                <a:solidFill>
                  <a:srgbClr val="8CA9AD"/>
                </a:solidFill>
                <a:latin typeface="DM Sans Bold"/>
              </a:rPr>
              <a:t>EVALUATION</a:t>
            </a:r>
          </a:p>
        </p:txBody>
      </p:sp>
      <p:sp>
        <p:nvSpPr>
          <p:cNvPr id="5" name="AutoShape 2" descr="data:image/png;base64,iVBORw0KGgoAAAANSUhEUgAAAaYAAAERCAYAAAAwvgPOAAAABHNCSVQICAgIfAhkiAAAAAlwSFlz%0AAAALEgAACxIB0t1+/AAAADl0RVh0U29mdHdhcmUAbWF0cGxvdGxpYiB2ZXJzaW9uIDIuMS4wLCBo%0AdHRwOi8vbWF0cGxvdGxpYi5vcmcvpW3flQAAIABJREFUeJzsvVmPXVeW5/fb0xnufGNiMIKTpFQO%0AJVVOlVVZ7m4bbRhww10vDfRDt/vJEwzbX8CuNz8Y7gd/AbthG7DbLvvdaBuwG0Z7KHcNOVQOylIr%0AJYoiGWQwpjufee/th30iGKRIUVKlMinp/gGC5D1373umvdZea/3XWsJ7zxprrLHGGmu8LJC/6RNY%0AY4011lhjjctYK6Y11lhjjTVeKqwV0xprrLHGGi8V1oppjTXWWGONlwprxbTGGmusscZLhbViWmON%0ANdZY46XCWjGtscYaa6zxUmGtmNZYY4011nipsFZMa6yxxhprvFTQv+kT+Dxia2vL37p16zd9Gmus%0AscYanyv88Ic/PPHeb7/oe2vF9Clw69YtfvCDH/ymT2ONNdZY43MFIcQHH+d7a1feGmusscYaLxXW%0AimmNNdZYY42XCmvFtMYaa6yxxkuFtWJaY4011ljjpcJaMa2xxhprrPFS4dfKyhNC/DPg94Gm/ejA%0Ae/+19tg/AP4hsAX8H8C/470/a49tAP8N8K8DJ8Afeu//6NK8n8nYzwJN46icI5ISrSXOeaz3KCEA%0AqK0DwCiJlOKJcUVjER60lh86fo7z+YQHL0D4MKf1Hqyn8I6e1iSJvvh+bR1VbcmqBqkEfWNQRuKt%0AZ1nWFI2lG2m0lNTWIaUgkpKG8DtF0zBdlSglSI0B4VmuajBghEQpSao0QsI0K5mXJTjQQlB6hwKU%0AUnQiTWIMeMe9kyWZa+hEGgVkjUU7yXgQoaQC76lqC0qQKMl0VRFF4XdWtiFCEscaLSS9xGCd52yV%0AsywqdHvvy9pincMjiJUkTQyp0kRG4YG6sZSNxeHx1uMFYD2VdSSJphdFOOdYVDXCeZwHrQV4gVKC%0AunF475FSYBuPjAV5VjMraoySpEbRjQ1aSYqyoXYOIaGuHbFRxEZTNxZP2EFaDzv9FCEky6qisQ7p%0AASmItaJxjqxskApO5wWnRcVGx9BVmtxaUqNQQlLYhrrxaCXQSPq9CN9AaZtwT7wnMoqdbod+HLGq%0Aa2ZZiRMeLSUREmEkkZQ478nrJryXUuIlCKBsLBrJuBtTWofznkEcERmFc2HMyTJjtqrodjTjJGWY%0ARMyrig9O58yyktgotnoJxmi0E0zqgum8ZmcUM0pTvPU4FW7MLC8pK4tUEBnNKI4ovIPGM+onxEKR%0AO4t04BUXzzOSin5sEErgnL9YP/biXgo6WodnIAWJVlgf1sz5mi0bS23DM+sYTW0dy6pGCkE/CnM3%0AjWt/T4b3iHAOubVIQAiBEgKtJUqID63ZREhQAmsdDkiVulijDZ5IBnlwLj+UEHgR/n5aTlyWQcDF%0Av6UUF7Lo6THn9+Uf//An/PlbK77/Zo9/63e//WlE4MeC+HV2sG0V0//gvf+vn/r8DeBPgD8AfgT8%0AI0B67/9+e/x/IqzNfxf4NvBPgL/mvX/rsxz7PHzve9/zn4YuPs0qfn4wwzqPkoKv7PQo6rBoa+so%0AG8ssCzp7px9zc6tLYhTTrOLHdyc8mOYsipqbGx1e3elzczMcP0dRWw5nBXnVcLqq6Ceaw1nO2apm%0Asqx4/2TJziBm0DH8rTeusjtM+eB0xdsPFvzZnROO5wVJpLi+0eF3bm7wzuGCvzyckRUNxig2exFa%0ASBIjkVIySg33Tpe8dbhkuqoorWMQa8raUjlPXtV0YsMw1oy7Mcuq4cFkxSyzNGH9XAhdraCbCMZp%0AwtE8Z1k93r1cRgSkGhzQeJAeKgdGgnUgBAgZPo8j2OolJEqSNY6jZUFeht+07e/adl4FdDSMuhFp%0AbNB4ZmVN1TSUtadd7zSWIPwk9BJJ3Qhqa8kqiCKwDUQaahvm9wSFIgVUDdSXrkUBkQjzWQ/WhmtW%0AgJQgXPjbu3C9vRi0UWx0EiZFRVnUeAGxUjhcEB4OZtXz30FJmOvyOUhAC6j84/thgHFHsTNImBc1%0A86IiK8O1GQ2pNgjhaTw01mGtQwgwRlDVHgibFKNgkCqMitjpR3xtt8+irPnRBxPeP1lSluHeXNtK%0AGKUR9yYrjhb2iXPsGbA15Jc+20ghEgplPLOlo7JwftlJe/8iEzZ4w07ERidCK8ksq4Lg9xApwdVx%0Ah1vjDq9d6ZNVNWeritmq4f2zJXlZA5JBotgedtjqx3SNItKCZRE2LXltOVoUVLVjs5+wMzDMM8vD%0AeUGsBHvDhGubfRZFRWIUSgi2eglVY3n/dEVRNZysKkaJYdg13NjoIhAsy5pJXnLnKKOfahZ5w/Yg%0A5nRVMU413STijb0Bk6xmmGqkkAxSTV45KmsRCK4OE9JIsztMLuTEZRlUVBaEJzEa5z2b3YheYpBC%0APDHmXK78vf/yn/Fo+fgZ7A/hj//wD57/sj0DQogfeu+/98LvvSSK6T8Hbnnv/0H7/9eAvwQ2Ceto%0AArzpvX+nPf6PCdbWf/JZjfXeL553HZ9GMTWN40/ePyXRkiTSZGXNvUnO926MiYzizsmSR/OSG5sd%0ApBCUjWW7n3BtmPJnd844XZVklQU8tfW8utNlf9jh5mYXKcNu7+5ZhpJwtChx1vFgVnCyLBHC89bB%0AHCUEm72Y3UFC0Vj+la9tc7wo+dP3Trl9siRSEudBCU8koXDgHCgpeDAtaJzlW9dHLEtHYx1dA289%0AWDDNKqRU1HXJaeYxohWoAryHUSLJLeSFo2yFr3vGPUqA4hPd1edDEnbu/Qichdw+Vkgf9cZHQGLC%0Av72DygZl8vT5RgRBqHisXM+ViuWzgeHxNYwiyFpJ7Nvze9G1fVKc38NEQuPC9dn2PM6PWcCooLDP%0A75EHEhE2G0UDo47gla0ey8rS0RLnLO+c5FQ1OB/mce2c5Sc4P8OTiv5pCGC7A4sCOolknEhqJHlR%0AExvFINZ0OjHDOCjgzU7MJK95/2zJfFmilcLjySrLK5tddscpk2XFMI3Y6sd8cLri0TzHKMkgMdSN%0A42xZorXk5maPRVGzqhv6JuK7N8fMy4aqaRh2DJOsZpHVFNaCEyyqhtd3e9gGwLHRi/nLgzkIyGtL%0ALCV3pxlv7g8oas9W1zDJG75/a4Mo0pRVw9Gy4tvXhhyvaqx17I4SdgcJ1sGNjQ7O+QsZpLXkxx+c%0A4b3gOzdG3J/kOO/53isb4KG2nhsbHQDunmX8k5++xX/xvx9/6B7/p393/xNZTh9XMf0mYkz/UAhx%0AIoT4YyHE32w/ewP4yfkXvPfvEdb9V9s/9lyxtPhJO+azHPsEhBD/vhDiB0KIHxwff/gBvQiVc1jn%0ASaLgQou0orbBvLfnmwMBUgi0kgghaKwjt5bS2vYzSKPgVvDWPzb3w0XivEcKgXUeo1Vw/RHMcOeh%0Amxhq60ljTV5bFquKxjkq6zFKEWmNUsEaWpYEy04H948UrQDxAu+Ci2BVeizBDScEmCjCA6rdhhsd%0AXi/funyCOyQI7w/dX4Ll8EnwPD+0oLUCaAVf+5ZL8dG+63MLxwO1B1RrfT3ju+7S355gsZ3P8ax5%0A/6pQPBbeHi4uUojwb0EQ1L8qiEt/vAQlH1tXgnAvhWj/L8MfJcK5KUAZsAKUBo9AKomSgtx5ci/w%0AHrQOz9yYcG2unfvj4vxZPm+MArwI68Y6R944JAIhFAiF0CpYo15QVJbagxQSa8P6EVIgL1xcYBuB%0AEALnCe+zD2OllBilcUJQe4/zgsiosJaEoHQNSguscyitqGtHVXuMUVgPcaTCM/SCyjqsFzTOU3tI%0AjaaxYIykcZ5IGbwHJVVwl2qJdcEk9z6426SASEvqxiGFwLWfX5ZBTeOQUqJU2AQbLfGEDbRW8mLM%0AuVz589vZM+/xn/58+czP/6r4dSum/xh4FdgnuM3+l9ZK6QGzp747A/ovOMZnOPYJeO//kff+e977%0A721vv7CixocQybAwiyo4qKrGYpREeC581bQvfGNDbEIrSaoUsVLtZ5BXTRAYSmCUvBirhLh4CZUU%0A1I0l0erCNy4FrIoaowR52ZAaRb8bhZiBCu6oqmmCD9s5enGwlGxjsd5hfbAgJB4hgyLsxgIFNNaG%0AWFVVhV20BRxUtcM6qOsG5z2utcCe5aLz5+M+AZ41z8VchB2Gc1DVrVXhnz8GLllFDpQP7iP/nPM9%0A/+xckRXt4Gft4J9lHX5StLf0wl1lbbg268N1uef89qeFv/RHuOAmPT+H83vp29/1Lvyx/rEVZev2%0AHjYg8DgbhGIqBanwCAFNE6zZug6C6ELpfkycvy7PG2MB2zia1lp2jWNV1zS2AW/xjQ0bD+FJIoUR%0A4Lxr44MW7zzOBRepEqC0DzHDdgMpRBjrnKO2DdJ7jBBIEeKfto2txVJjG4+SEttYjJFERlDXFiWg%0ArMIJeuGJlEQJj5YCIyCvG7QKcUctBZWtW0VrQ1yxcSgpwPmLOJXzUDUOo+XFZlUJ8YQMCvFth7We%0AWCvqxiEI8evGuosx53Lld1/tPPMef//N3id4Yh8fv1byg/f+Ty/9978TQvybwN8GlsDgqa8PgAXh%0A3X/eMT7Dsb9SaC15c3/Izw9mrKoSJQV//StbFLUjry0bvZhuop+IMe2NUiKjePPakB/fnbAsm4sY%0A03Yv4eoovQhSShn8woezgo5RnFaWW1tdEiM5W9W8ttXn/ZMlUkBhLX/rzRBjkkLy1StDplnFo3lB%0AGiv2N7pPxJiWeU0nkoxGMYu8YaMXhQBzGpw6f3F/xjyvqTDc2pAUjae0jlVZ0081/diwn2qmq5rT%0AVcGqfCxgzxEB3RRudtOPjDFJIKYVOlxyqbVuQ9XGmJyHWMHmIMJIRdE4pquSvHp2jEnSxlUGmq7W%0ASCmYZxUNFlUEt2TTuvXODbtUt+5KF2JKiQnC1mgo68eC/dzKeJab8nxneC7QL+5HS1wR7fW59rPY%0AQKIFtfUk7QRGCLzw7cbmo2NMz/p9cek+vijGlH7CGNOwjTGVTrI/Ti5iTLV4MsZ04xPGmEZxsNTB%0AUpY8M8Zk2uez1dcM0ohYSaZFRRSpQPzQks1u/ESMSSqBFgPeF+cxJsXWOGajnzJIY64OOhcxpqvD%0AlFEn4mhRULQxpq/u9Z+IMX1tp38RY+qnGiUMW72E7d6TMab9YYqRktd2u3gPy7zilZ0Od45zrgwS%0AFnnD772yeRFjiiPDv3Zrk0lW05EQpRH7Gx3yyhFrgdCaXqSxDnaHSdicSnEhg2xl2Rt2QHjmRUMv%0A0Wx2I8raXcSYzmXL7jDhD775Bv/9//fhGNNnRYD4TdfKC28wvAV86/xDIcSrBPnzDmFNaiHE6977%0AX7Zf+VY7hs9w7K8co07E77+y+YlZeaNOxL/8le0XsvISo7ix0cF6z+stK++Nq8OPZOW9vtNnd5Dw%0A2k6HvAwuh1c3+nQ7hr/x2jbzouL94wW9xJAYTVE1WODVjR4NnvvTjL/vLVle44THOUmkJbNFyWlZ%0AcaWfssprlFEs84qsdtRNxb1JyU7fBDKBgLLxfOvGiK9sD4iUuGDlKSk4nNc8OpszXTm6Hc2NrR4S%0AuHuaszWIuLWRMsstSM9XNnos6prjRc1GxyCQpJEiqxo6kaSsG7SUSCVY5BX3ZgVaSXpacVo2dLTh%0Ale0ORdFwf5rTTTTWBXfGncMFDsckcxRljvMRGz3F6aLm9atdrm/12OwYpnnD4awgyys2Rl1iBVnp%0AKWzFVjfh0dkSJ4JwiyNFWTlG3Yiyauikim4S8co4ITGadycrHp6umCwLEIZxqrgy6rGqGm6M08Cs%0AksF62u5HFLXlwSLnzuGCh7OcXqrJSk9sBL2uJjWGZV4hpWSrZ+hIw/5Oh1Qoamdfelbeo0mFUI5+%0AnCCcZ2uYEEv5TFZe5izvHWYcLXP6SUTVOIaxYXMYcW2QorR86Vh5jfecLEpKG9b69vdikOJXxsp7%0AWgbBi1l553Ll//3Df+OLx8oTQoyA7wP/F2Ez/PcI7rzvEhTkP+cxO+6/AvQlZt3/TFBi/x6BWfe/%0A8iSz7jMZ+zx8Wlbey4hz0oRRIbbVWHcR+Dx/0e+dZXTjx3uYVdlwvQ2MXj7mvOfdR0uub6TEWnH7%0AeMG9sxXd2CBl8Hnf3EpJjebeWcayDG7CRCvG3SgoVQfXRukF1f3eJOPRvCAxilVV89bBnJ1Bwv4o%0AZdgxHE4LtnoRaaS5OkpJWsF39yzDOcckr4NL0Xu+e2NMJ9YUteWD0xUfHC9592TFTj9hb5Sw1Y95%0ANCvZ7kc8mBYYKYgjhfeeTqTIa8uDSc7tkyUfnGYYKUgjzU4v5o3rQ17b7OGFYG+QcGey4tG0wCiB%0A0ZKqcfQSTcdoKus4XVYUdcOybABBpENEZ9wxjDoRiVEsy4a3H87xwKqq2eklAPQShfeCVza7JLF+%0A4plZ77l3luG9560Hc2ItmWQVWoa4xU4/5utXB2x1YkrnOF4EusHTTKzzd+N59OFP+o590nk+aszT%0AKRHPm7dpHG8fzvjl0YpICYSU9CPF/kaHWy1p6GXCi9biFwEfl/zw67SYDPCfAV8neAzeBv6O9/5f%0AAAgh/gPgfySw6f4p8G9fGvsfAf8tcAScAv+h9/4tgFbBfFZjv/A4D25qFQSSVpKyaUIQlcc+5sa6%0Ai8Vy7n8GnjhW1cERFGtFZR2N9bx7lHF1lHBlmHB1lLAsHF+/0mV/3OHgLONgljNIDTv9hEgrzpYl%0Ad85WF/GyvGqQMizUfhKxM0gYJoorg4TaOkQrlC5vr6QU7PRjfnR30gaCFTsdw9GiZE8I7p6tOF4W%0A1N4zSAxZVXO8CMHjvWHKdj/meFbST83FNZ8tKryAK/2Ys6zEuxSpJIkSZNZzvChItWLUjRBK0Is1%0Af3K65GRZIhG8st1l1BmAgCvDhNe2epTO8d7xgl8cLHg4qximhr1xcKFoKchrSxoprPNoGfFgmodc%0Ar0ix2TXcm+Zs9iJSo9npxxfCWgqBal27TWMpreZKP7hplBS8d7QiH1ka6+kl+uIaD2fFhRA8pwif%0AxyieVlofF59mnvMxjXPgYW+U0rm0MZJSUNXuI+ctasv9s4zTVc1OL8J5T6QVlfVs9+OXUtC/aC1+%0AmfBrU0ze+2Pgdz/i+B8Bf/ScY2fA3/l1j/0y4IWK51LsqmyaZ/qfz48B7AxiGht24kYLdocxV4YJ%0ARgX3Y9VYpBT0jeYrO32kFBgliHQ4drqquD4KbhbbOA6zBilDHANgsxsBgrKyPFqW7I9CrkbZWB5O%0Ac66PO2EXLQVXBwlxpC521GerktsnSw5mOfO8RkvJuGt453DBqrQUteWruwNio4J/8RKcCL+dVZY0%0AMkxlQ6xgXliEgLxyHC9LitpxtZ/wf79zzKoKpI+stNyfZHz1yoDjRcmDacH+OGV3kDBIIv6l1zYu%0AKP+1DVaCaH//6ijlYJqx3Y3pxJLtbszOMA1CtrGUtWOrG4UUgVZIjzqGaVbTMYoHq4pIBWacADqR%0ApnYhiH+0KBl0ApfvshDEweGsaHfugXjzYJqzP0qfm9j9LDjnPzTPZeX3vDEPpjlV3TDJa5yDw3nB%0At6+NLp4lfPj8Ls97/ruxkfQSHUgMwFY3QghBN/pNRzCejRetxS8TXs4ntMavDC9yozxL8Zzvvl3T%0AZscreeEmOp/nfN6nj1XWcX+SsSobOpHitZ0+RW3Jq/BnqxddnFfVJhXfm5RoKdnqRvQTzfGquhCy%0A/VSjpeBsFThnO/2E6xudQGfFI6TgYBpyMOZ5TVY1xK07zzpPgmp32JbjRVBkvVizyGuOFgVKhtyu%0AYarZ6scsi4ZxGrEziJmsKqQNrKzdYUKiFYmWHM4V+6OEs1WFVh4hJaOuwahA6b1zumSSlUgh6UUR%0AVV2yLBveejDjte0eUgaW14NpjgC66WOi96KoQwyjtT6982x0Ypx3GKVYVo6t1jyMtKJsHIeLgtQo%0AtFIUVcPhLGeQaA4XOQjP6bwK7ETrWVSOYapJIw2UVLUN9OFLQvDpnXvjPAeTnMY6Iq0+tvX0aSyA%0AVdXw3tGCu5MMCWz3UyIl+NHdCfujFKUkm60F9Lx5z383lopRajhbVeSVxXWDm/hltJbgxZvALxPW%0AiukLjI/rRrlMmqgbx9GivKgece4qelYm+LPmTaTi1kYXPMQmJOzeP1uR1zZkqLeKpKwtd88y8sqC%0AgGGi8XjmeUNqJJ0oEC0WheX3bm7gd8K5GiWprOPRtOBoXnK2qrg6ChbZqmw4XpR0Y01jPfm5a9Eo%0A8qqhbhynq5q8soGll9esiobXr/TZ7ifsjztYF5Txzc0ukQolmIySF67Dn92fMU4jFkqwkRrePlry%0A5v6AbmRQUjDNaxrnUQiqxtNNFHblUU5eVPjwBAJL7UK5ocs7ZGuDUH20LEMGvw9uyl6iuL6RcDQv%0AeDjNubnZxfnAxBMEoXa6KHj3eMXJsuD+WcZrV3psdYNg++A048ogpmnAukAz3hnEWA+zvMJZz94o%0AfcId2LTlpw5nOUYJ+onBef9Cq+ccn9QCcM5zNCtY5A2RVHRixdmqoLaOr17pE0cKAZy0cbHnzXte%0A0udoXiBl+P2tXsStjS5av9zlQS+vxb9qbO/zjLVi+oLik7pRpBTg4GBRoiRktSXRklVp6UX6Yix8%0AtBsFgtC9ttHhcFawqmoq69nsRUyyhr2RJo0UB5OMu6crbm132/ptQSFu9iIaB1kVGHnjjqHBkyj1%0AhJsm0pL9ccrpquLRPBAWxt2IaVbTizXdRNO44Ga7Okh4MM3pxhqBZ5rVJFrwOzdGFJUliRQ3N7vA%0AOeVcYIzk5mYX6z1lZXkwzWlcIFFc20hJoh550XB/lvPWg3nL7NNs9A1LIejEium0oGossZLsDRKq%0A1iW21U+4f5YxSiOub3Q4WpQXrlAEDJJAgMirJuStScG4G7ebgJS7pxmLoibSir1Ryr2zjNtHC94+%0AnNNYOFuVZEXD7aMV0a7kcF6SaEGiJcsqkFm883zrxhjnPD+9PyUva372YMbrV3qM0vjCHViVDVXj%0AQ0USKZCID1k9z7PKP6kFcJ7QudWPyM5yisriXKgDaNRjl2zZOLb7MafL6vnz+jb5mODW1fLjuyB/%0A0zi/z19mrBXTFxSfxo1yPsaIkE3eiTRZKxhd87jKxMeZNzGKrW7E3ZMVsZZUTaDiTrKaSMlQjUGE%0ACgBKCVwVkpBSo4mNBB+SCw/nJZGSmNaFpGSgzGqlSLRif5xS1Za9Ucr9SYZtLZKDSUZtPd6X7AwS%0AhBR0Y82f3D7lZFHQOM+NjS7dWHLnLKMXa7b66RMCTkpBUVr+4v60LbAZEpWPFyXXxx3uTzPyOiRV%0ATlY1x02B1gNe2+qHpEcfrnGnH7M/7lA2jqIOVTxcW4vnfIdcW0dtHYfzQF8vastZVrMs6vA9regm%0ABi0FV9tSM4kOyhoBlbUUjSUrA82Z1oK6LcO9HiYxhXUs8opRN0YpwcEkazcPDZO8wjbw7tGS370Z%0AFPy11oIySqLbe/K0dfIiq/zy9UGweJ8HJULSeKQVX9nucryqKOsGj2CrG11YP7KNE3U39DMVovUe%0AoyU3Nrs4F4ro5pX9XJAIflVMyM871orpC4pPE0h9unpEUYXdqHf+SULER8x7mcp7uCjQWjBII6rG%0AclyVKAVexCghGKXB5VY2FXXteWUrFMr8xYM5q7Lh9smSW+OUaazZ7AgOZwVb3YiH8+KCbdeLFWdN%0AoNVudGKK2nF/khNryZVBDMDZqsJbz3tHS66NEiIleffRnLNVyU5/gBlIlqXlm/sJ0VN06QezHCmg%0Anxoa66iko2wck6zicF6y24+pnKebRCFB2SjOsorrGx1GiWZ7kNCPDVpLDqY5qVEXgidvc4ZsawXW%0AdUjM3O07pmWDd45uEhKZH8wKdgHbllc4WpRIIVoL87yMDCzyCmM0XQG3VyW3TxZc3+yx3Y84nFcY%0AJdkbJhgtuTfJOFtUDFLDIm9QQnD7qOCNqwNio0OBWK24OkqfafW8yCo/fxfO3cMvcilLKbg6Sqms%0A42heMooNG1tdrg5T5kXDqvywdfQsRXPxHjv/uSIR/KqYkF8ErBXTFxSfJpD6oeoRbYzJep7LxDuf%0AF0Lg/mRRhvIvzlM2lkiri6B5P9I0zlOWlkFieP1Kn+NFyWJl2exGSCE4npdcH6fcPl5ipOAkq/Ey%0A5AHt9GIO5wV7w4TTrKKoGvJK8J3rjxlbe6OUH9+dkBiFVpKtXox1nm435A/FRpNGkjiSnK0qDiZL%0AtgddKmtDouKl+3GuYM+vQSuJRHB1GArhni5KZkXNqq6IdCjnWnnLo0XJJKu4N8l4ZbNLJzb81t7g%0AQumbS8JS+OAatc4xKxucd/z5B2c4D8NOxFY/ItKKq4OEzW7Ew2lOJ9EkRlPVltvHC945XBJpyU4/%0A4f5pTtnU2EjxrWsDZoXj+69skGhFVjtiJZkVDdZ5pllF4xomWSCxOOdRSnI8L9nbCAQSJ/xz4x4f%0AZZWf07mtdTxsn1k3MS90KSdG8fpOn1uta/U8UXSQmI/MWfqrvvu/aXwaBuMXGWvF9AXGpwmkPqt6%0AxPMywc/dM9Z57kxXHExCkPzqKG1ZZxW7g5h5acmqCqUkX7/aZ7qqiZUiNgolBa9udTEmBOQPpgU3%0ANlNmWU1idKjfJQTH84JxxxDpUBwTCC6sxl64mwD6ieHGZhcluKgy4D0MIxPaApQWowVZEWJonTji%0AbFVSzS2/f8txWTOdJ3COEs20aMiqCufh2rhDYhTjfsSjRc7DaYkUcGWQ4Cw0znKyqNnuxnghiJXg%0AFw/mfPvaiJPVk3ERL8DakAispWCjl3CyLHFOsD9KUFJyOMuJlOD9kyXHy1Da5uZGh7x2vHu0AA9p%0AFPpZ3drqEGtFJ5b0kpjUSAapYVU0jJNQlcKoQGq4Nk6Z5w0PpxlSCpa1Y28UYmFlbTmY5hfnGT3D%0ABfe0VV41oWait57D+WMhKwVM8po01h/LpSylIJYq5CK1jEsBoe3EU1Tv57m+Pm8kgnUO05NYK6Yv%0AOJ4VSP04FPIXLYbKPrkj3uoalAxVjQ/OMoyWgco8K9nsRwzaWlyny4o0UkQ6UJvvzEuGqcG3JUhL%0Aa5ktS44WOQ7IK0tkBN4Lrg6j8t82AAAgAElEQVRTJlnN4SxUTVsUDUVl+dn9Gd+9OSZp3WS7g4TD%0AecEir9FKstGNeLAowMPDeUFjQ6HOedkwK2r6iWF/nHK0Kuml5okE08Dkq9qKDIa9YaguUdtQxuX6%0AZpetQcLpsqQfGyIt6UWSk3sVtfMczUvGaWhUiICrrXV5rkjPy0VVjSVJI4qqIdKaUUdTW4/1jlle%0AcTwvL8ojNY3lz++c8dWdHp1IY9o40/4wpR+H3joQlNXeqBNKPqWOzV7ET+/PLqpR7PQTlkVNNw7t%0AHaL2Xk1WoXaabksOfXCyImqrT192MV22TOZ5eWFh351k1M6RRjHOtYmtdaDdO/zHcqtdtiAaBw+n%0AOfcnOfvjlL22wseLXF+fJxLBOofpSawV05cMvwo/9tNuh6qxvH1YgKClbVv2RjGjrmGnHzPPanLf%0A8JP7GSfLiv1xyrVxB61ly6JT9JIglOvG8hcPMo7mJavG0TWKw1nON3aHGCkZdQwfnK5YFA1aSW5s%0AdSlry52TJUoIShe6uqq2TUhVWw6nOWmkGKSG7W7E2arixmaXk0XBRsdwY7ODkgpvPUVjiaTkcFag%0AJAxSQydW1I3n1kaXxoeyMVVjOV5WXNtIgzVxBU6XJUfLgnuTgqxypMYRGcnhvKAbaR7Ni1Cp4lIS%0A7DmFfJ6HEkVprBl3Qk7U9XGHsrHM84rYKMadmEQ3HM1L5nlN7YOyiZTk0bxkWdZIKfjW3ijQx1dV%0AS38XXNvooEVoHmeUIIk0znm6seHNqzE/ezijbjyny5rYCE6WYawQMM8aXtvp0mnznS67mBKjuDZK%0AuXO24uZGh8iE9+HwtKAXhW7A447h4awgry1ayg+51Z61UXrcxkVyvChaRehQIrg+r7Vxry+K6+vz%0A6H78LLFWTF8i/Kr82JfdDsui5s7pCmdhZxgzXVa8d7JEyxG7I0lRWn5xOEcK6ESG2AhOl8H1tdOP%0AGXcilJSB/QeAINaSb94Y8/7JksZ5Eq3Y6sf8xf0pV/pxW8FAstVLsC64pd45WnA4KwMdPG/42k6P%0AK6OEvAwFVX/7xoiHs4L3TwNLcH+QMllVvHuUoZVimGpWRYNomwotqzq0emi7DXdaa+z8/sXGMMkq%0AHs0Kbm52aaxjljdc6cUsC8v+OObeWcH1cUpRO66PzUXcq6otPz+YcXOzg/CCw2nBO4dLhIBxN+Zr%0Auz0GaRSKnxJchEUTkpHTSBNHFaoQbZ8sQdU4Rmmw6JQQHC/L0Cm1H1+44Mra8nBVYb3naFqy2Q31%0ABXux4hcP5kRKYJRilGreerjg+jilExtWRcUkqzAqdIJ5lovJ+sC41FH4rUirUKnaOmoX2j1898YY%0A07YNv/yuPW+jJNoWMHlbPQNCmSWtJauioWjsF8719XlzP36WWCumlwxN456oPv4iOOcvKkInWl2M%0AedY8tXUhr0aHSgNSCLKqYpZXdI1GKPHcwphN4y6qm0sZ6splZaieMEg0Re2prOX+LKeftL1Wvefn%0AD2dIQu24WCsmq4bjRcHJImc67LA9iBl3Qjvn2oUOoCAQeEadwDjrx4ZFERJXz/OXfnhnwixvMEqS%0AaMFP7025tdUjNqG1wT/9y0f87qtjJquaWVbz7tGKG1uB3aUEdGPNzY0uk7xiuxtxsqoYdw1pFBT2%0Ae/dXXBslxEaHUkmV5damp3GhAgPA7jDlzsmK02VBaS1Z0dAeYneYsDdIGXcMlX1cvRlASHFRsfz+%0AJOPuNGPUCdUmitpRVI5v7Xcvnsf9ac7NDc8vj5ZMsoppVvPXX9vCIagaCwh++9qAh9OcszZZ9mwV%0ALJ/zhpSzrGG7b7i52eP6KKX2nlGq+cHdMyarim5s6Bk4sZZO25QupAqEqhaNdRcUfsFjF1NWNtyf%0AZjyaFpyZiqujFC1DcdvzYrzPE7LP2yjt9GOOFmVwoy4risbSTzTjTsT9s4yqCYK7cZ5Gf7FcX58n%0A9+NnibVieokwzarQK6Xdpb+5P2TUiZ77/aK2vPNozjuHS5z3bPdivnNzDPCheRKjeDDNedRWS9jo%0ARdw9XfHu0ZJeZNBK8OpOl6rxF7vp893rNKv48d0JB9OcZVFzddAhMaFR2llWE2nJq9sh4bEfG2It%0AmOU1J8uK1Ciub6XkpSOvG949XpCVlqpxTFY1/kEIahupsM5R1o6DWU5W1mSVoxspXrvS4dGiINGa%0ARWH52k6PrV5MpEKn0EVZUTaWVdkwyx13jlbM85r3Dpds9hN6qeFoVnA0K7m+kaJbJSik581rIzY7%0AhrO8ZpY33D/L2O7FpFrycF4CoXfW9Y30Iq7mvUdKGCTBtXXvbMXtkww87JQJQsDbDxYYKVBKogQs%0AK8tXdnq8fmUQ+kA5z73TjAeznNNFqF4RGwVCUDlHg6fTarnESH74wYq8dnjv+O1rQ/Y3uhcusLKy%0AWOd56+GcVEumecMwVdyflPQTTV41lI3lwSznZFnzylYXLQV3T1ZMVzXTrOKDkyx0aW1bcg9Sw2Y3%0AuAmHqWGaV7zzaIn3sNWL2WytsfNCuVIL6sZx9zTj2jgNCuoFG6tnBfyLquZB63pNezG9RDPPa4yW%0APJqVGCW4sdlBS8GybCibQN//sru+vmhYK6aXBE3j+PnBjERLkrYcz88PZvz+K5vPXODOeQ4mGbeP%0AVgzSEKheVQ0/uTtBCEEnUhfz/Oz+jL1RUDI3Njs8mGT8+IMJ87xib5SGAqZNIBG8uTcgqy29JFR7%0A2Bsk/Pz+jEVeIwllad47WfDqdpcrg4Q0UjgHCEFWW7K65upowCDVzFYltYO9QcrRsuRn96acLkoS%0Ao7k6SlgUDVlR0080o37E6arGE9x0s8zTTxWD2HA4K0mN5tXNHkZLfn44Y7MT89puH2c9RW2IpGRR%0AhLJDkZYYLam9o7SOYaqoO4Z+ovjqbo/pqmGSBdLDRqpbK0qg267AD+cFq9pyY5QSR5q6sSxzy/Gy%0ApBtJfnxvSlHWnGUNb14fogmVz50PZZZ6kcbhmRc1VeN5fXfAIDG8f5JhhGR/s8N2P2JRBIvP+9BU%0AsawiGu/pRhEaQVlbmsbx7qMlN8YpRivKuuHeac5GGtFPotBFVQpOliXmUo+vSdbQWEtWgZKS2jYI%0APIuiJCsNB7OSq6OYbqq5c7aiqC219fQTQ9p22HswLbg2Ttkfpvzo3oTro5ROYoIr8v6MrX6EEuJx%0Ajpd1DGPN3igNSvYFeFbA/7xXkVaP3YJpFNp14APr8lz5GCXZb2vffdldX180rBXTS4LKhdbTSUuH%0ATSLNqiqpnEPzYcVkfXDh0SZBQljMWdW0tOP4Yp5ZEWrT9RKDVrC/0WGS10gJvdiwKixKCvKyDu2f%0A24Ta2jtyaymtRQpCu3cdEhfP27PujTo8mBaBipwYrvQSFnnN2apgmMa8fqWDFJKtbsytrQ6JVkzz%0AQAW/e5pj8ZytGkYdhxASITxXhilaSkadmNQIHs1KdsdxaI1uPbb2jDuGorJMspppVpIkmqKqWRbh%0AOn97b8Akt9S1Y+JCfOb2SUVlQ5t45zx1U3NwlhMZxfWNDnFbhLVqHK9udfGtcvACBmlw6R3MCra6%0ACVMpOc0q3ro35Rt7I9JIUlSefqrBe7Y7MQ9nnsPZilU9ZbMbMe4axv2I3UHC0aJkoxNjlOD+WcY7%0AhyFG9p2bI16/0uO9kyUPZjll4zhZlryxNwzPt4R704ysaUgjzdd3+9za6vFoXjBIDe8fL0KeUuO4%0AMgyxqUiFsj6H8yK4RBuItGCaKQaRQrRxPaMFb+wPKBvHlVFMVTt2By2l3XmSxDzxTjU2kDvOFUtW%0ANai2ieXHwbMC/nvDlKNF+SF2WqIDk9O1MaTzzz9JtfM1Pj9YK6aXBJGUF9UWzi0dJcVFl8mnoYQI%0Au1LfdguVYRH3Y40QT84TtTlD54tdeOhFmrK2LMua41UZBDCQVTXdJLoIRqcq/MbRomKaVSyLmqJx%0AnC7L1p0muda2cPCEJoKLogEk1oVg/a3NLouy5uEkJ9I1k1XJybwA7+knmtSEAqzeh/OrG8e8aCjr%0AhmUVSuwcryq+eW1IrCWbg5hXtnr89GAGrWXyykYHYwRNE2JpRku2RoKf3ZvTNZqtbkRhLfOsxrkQ%0A4zmYZGgp6ESarZ7h1u6QsrH0onC/vPOcrCoa55jlnl4cyBxl45jnNQjFPKt5NM/ZH3dYljXWOqSQ%0A7I1SfnJ/CgLq2nK2qng0y/nm3iiwB2vLw1nG2w+X9FPDX3t9i41OaFV/vCx4+8EizOc9h9PQpvvG%0AuMsfv3cCHjb7Mf1YcbaqeXUzvAOnyxIhZSBqaMm4F6wy4WGW1+z0giIc9wIzcdzRHM8ritoigM2+%0ApqgbnBM8mpY03mNUxrCt0L3IG9JY0Y0ksQoWeYeQo5TnNc7D3vCTVe9+VsB/V4oPsdO0lp+KtbYu%0A8fP5xFoxvSTQWvLm/pCfH8xYVeVFbOh5fnopBfvjDquqeSLG9K0bj2NM5/P89rUQY7q8qL95fcSd%0AkyX//L1T8I5Bqrk+TDle1i3bLQTwtZJtwcySw5mltKGAZi/RFNbROM/VUXoRrt3sRSRKonRgnwVX%0Am+WtB3OklGgl6caG20cLro5ixt2YnUGCc55xJwE8751kDBPF0aJikESkkUIjuHO85LUrPbZ7cUuf%0ANjxa5pwsKpQS1CvHzjDml0cZVwYJkZb8ja9soFRIPr17mrHK50yKkllWg/dIrVjkBf/bzx5yf5Jj%0APdza7LI3TDhb1SRGkRrNODXktW07+q7op4arg5hjCavKsigaro26jDqKk2XNsqzZ6CU4l5PXlsQo%0ABmnEvUlGpCQH8wLvHNY5OpFBCUknNkxWJfdPa5ZVE5h5jcP5grcezrg/ycmrht+5uYmRgtNlTVZZ%0AxqnmYFqEHK5hgnOOQWLYGSRc6Sc8nOUMO5qy8WRVqKeXGsN0FWI0b+z1OZyXVLXj7YdzvnF1dCHM%0AH0xzfnJ/xitbKQ9mJfOsYp4L/tWv7dCJg7t3mBpIPtzQ7xyfNG/ueey0T8paW5f4+fxirZheIow6%0AEb//yubHZuUlRvHm3ojXt/sfYuU9a56nF/UrWz2Ol2XbqE9xpZ+E6tnjzkWB0No6eonh+69thoUd%0AKerGsT/uUDWOvVGKB26fLPnpwYxpVnNlGNPVgnGaYIzk3jRDChh0IxZVw9d3B9zYClZWZBRbnQiP%0A4Na4S24tNzcztBL8xb0Z3Uhy9yynn2omecWoG6Fk6K90MMtZ5DW9RCM8rDwcTUu+st2lmxjqyvIv%0AHq342m6gOs+KCikB53k0z6msD3R1AYmXNM5xa7OHRzDPGxBwbaO1ADzkteXmVsrbhzOWRUMnUXQj%0ATS9SvLnXZ3fY4WxVMcsDRb22lqujhJ1Bytmq4nhe8MHZisQoFmXDsGPY6MZ4HO+fLHk4y3HOc2UY%0A45wjryz3zlY01rE9SLgx7nC8KCjqhvdPCw7OMjomULOXVcOqatgfxfTihFUd8ryGnYh+EipmCOH5%0A2f15eN5GkUaC/NRyZZRyrW1VMi0Dq08A87Ze38myZLsX8ebeAE+o19dPQ67V8/p0nf//0yqH57HT%0APi5rbV3i5/ONtWJ6yaC1fGZM6XmQUpA+Y5f6rHkuL2rnPKerikFiLmJUx4uSK5erVvM4QC0FdBOD%0Ad57YaJQIykwJwb1JxiyrubXZ4UfLCX92+4xRonllu09iJL0oCLGsqlGAV7CbpigpOTgrqGrPVi/i%0Ag0mGkPBoWdKLJY/mOZOs4mhest2P6RjNdFXzcFpw92zFg2nO6bK6qNytpWBhLbEJlQF6saF0jrKy%0AOA9GKDZ7MfcnWWC4EViLznm01ighg0u0LYHTOMeqqFnVrnW9FXzjSo9v7I04mRcczHLy0rKKNA8X%0ABUeLim6s6SeGsg7W5AfHK06XoVvusgxxofvTnERL3ntUsD9K+eN3p/RizWYvZrtr+OXxCu/g/XmG%0A87A9CJUphBLsjhN+cX+BJwT/N/sRD84ytocJlZK8c7gMTE4h+K3dYXjmMtQQvHu2ohNJysaT6uCO%0A2+xGVLUjTUPFiEEcscgrDhc5m90E5wTCO358b4IjVJwfpdETHY7P36mnldA57fs3oRzWJX4+31gr%0Api8pzltY7A5TTpYltm3rvdWPn9tT5+nCrjv9mKolFkgZGtqtquZityxEaMwXa3XRePDeWYjr/Nb+%0AkLNlyVbP8JWtHgeznLOmAuDe6YoffTDhbFVxllVUjeeXDxd8bbfPqBMo43llibQE77l9tAgt3R3g%0APUXT0CPQpDuR4ZWtHuNehACO5zm3tvuhK+tpRuMciZaMU828qC6aGPaSkNT7swdztroGrSSpUbx9%0AtMQDRRPceuN+jHfwwXFG2TjevDqgdoQYVy8BD5O8ohdrKhtaXkyziqK0oSLDuMP+OOXqKOH6ZpfJ%0Aqma7F7PRiRASVkXDrc0eNza7LPNA+94bpUgVEmVnWcXDyqEjydGs5Oow4cow4cogYV40jDpRqNa9%0AKEOlBq25tRnTaTcZkRK8c7TkZFESGcVrW11SkzBZ1uS1ZVFU3D5ZMSssedXw5t6QXqxDHI/HxINz%0AC0WJoAR8W5kdII0+3L79s1YOL1OJn3Wc65NjrZi+pDhfuLrdTVe1xXo+VCQTnl3Y9byVQeMcJ4sK%0A6yxneYVEsNu2L+8mEVIExqEg5D0JWkKfc3gPSdteoWosvzyagyMQH6wLcbNuxLxsKMqa3IZyPNO8%0AZqNv2OxFnK4qHp5m7PQTro1TnA9xktNlRaIV37k5IjKKZWm5NgqNBauqYbGq6XY0wkn6iQYhGCWG%0Ag0nGbFUySA3jNCaS8GBWYLTgg5Ocbiy50u+gpORkXjBb1aExYtui4mCWU9tgVZa1pRtreolu2ZOa%0Ad48WDFKD0pJXtzr0E83+ODRgxEFeWrqJ4Wt7A/qdkFjcSwxlbVFK8HvXN/g///KIP71zSlbW3J8U%0AbPUjrm12uDZOMVpyfdghSTSrsgk9ni5Vq2DoebSo2EVctLX4zrURJ1mFtY6zrObb10ZoKTma5fz0%0A3orEhHO03vGzgxmL1gLtJ+bCNWe9J68bVqV9TJwxkvhSZfZPohw+rjD/VTUp/KywjnN9OqwV05cU%0AlxeuaxMU90bPX7hPuwEPWhdNGhnkCG4fL5llDWdZxQjDuBOxzGt0NyKWkjpW7KrQAr22DtEqxNo5%0A6tryaF5iraAbK+ZFQ92cCxtJpBTWAF7inGOWVZzMa2Kl6ZmgCL9xtU8/jbg3zfjuzY1QWw1YlY5X%0At4IC66YGIwWR1iBDnynrQ4WJnWHCII0oGkdtA0Px/3nnEZMiNDZ84+qQYWJYVjV5XXO8KIiMRraJ%0AN3dOlnx9f0RlHU3jkFKy0TPUjWPcMcwKi1EhYfjqMCavHbujFIng5maH945XzIqa2jm+sdMnMTrE%0A/Bxsd2KEClRqLQTToqSoLL3o/2fvzWJsy9L8rt9aa8/7jDHHnTOzsqau6q5ulxrTAhow8osfMDJC%0Ali0kMMhgJHgwPPAAyLRl+YHhAQkLWjIgAS1AYJCRAQskwG26Bd2ucnVlVaVzvmPMZ9zzXgMP60Tk%0AzZs3h1t1MyurfL+XiDPsFTvO2Xt9a33ffwjZGVhC6UnGWMcwjTgqGnaJURtEZ2cMbe9YND0C3/ep%0Ae00UKs6KjlvbGbe33nfrjSPFS7sDemOIA0kaBwgBwzjivCgJpPeSGsUBD+YVd7ZyBGwWA5Jsgwad%0AVz3fupF/SFH904IWtLUbSoIHVTxr/+qnLfHzos/148eLxPQzHj9JmeDxG/dSiujS8fPj4lLaKFRe%0A+SCNA25uZSDg2iThZNWxqnqWTccf2d3npGgxxhIHitNVA0IinCCfKk4WLVWnqXtNnig67bXvtgYh%0A52tLoy3aWLbygEkeUHWGLFRUbcfR0nG0bMgjxVvnFZO0ozeOg11PCnUC2s4j4qQQFHXPqul583TF%0AutUcjGJ2hwl5HDBb92znMUhJqBSPljXp5vdQwvGqZpBG3NrK2MpCOuMYJA1Hi5Le+M+SzWf361/Z%0AY173CCGYFz3OwSBSVK1md5gQB4rtPObRvMHhIda//uouWRJgjYeol61GCME3N6odl3ydZd0RqYCX%0A9wYIHELBrGh5eFHzrZuJd7FtNHc7zS/fnLJuev7g/pJZ0WxcXTPWjWYQK7aHCcu652hRc3vbJxev%0AVOGt5W9Nck+2FYaLwtC0BoHj5nZG1xuO1g1t75PH/tj7RVW98XwmKdjOI+JIcSv+eIDEk9fz8bLx%0AC5C6975Oq4avH45YNfqZ+1c/TYmfF32uHz+eOTEJIb4J/EvAK8Cfcc4dCSH+OHDXOffd532CL+Kj%0A43mUCaQUV6Zun2acpjc8WtTcn9Wsm97LCSmvhbc3TFg1Pbe2JecryZcPBlybZByvKv7m90/RFqKN%0AIrh2jrtnNS/v59StJY801jr2pgknova9lqHwhNBQMEhCsjDEOsskVjS95fikYJp6kIV1jtN1Qx6H%0AjGIFG0KwUp7wuTeM+b33SopWM80iokBiDDTaksVwMImRQlI1hjTyuy2hJLEz7I1SikaTKMGs7Bgn%0AAflGsmlRdtRdy6rWxGGNc35CurMz2KilO26ME5yERClaa8jigNNVR6Del4sqOuNJ0QEcBt5a/aLs%0AuCi79z2RkASXZFgF9y4ayqbnZNlyazthVnZ8+XDERdHSWUfbnXNRduwNI1aNJzafvjPnzl6O2XCk%0AD8Yp9y4q1k1PtLGvv0wei1bzh1/Z5rv3FkCFxvFrr+wQIDivvNfWIAmIQ8nZuvWAkyS4MkQ09n2d%0AvI8CSDx5rRnnNryx/kpVYlm1vPZgyUt7OWngF0OPFjWCn07/6tPGF6nP9bMWz5SYhBB/FPjrwP8K%0A/ONAunnpFeCfA/748zy5F/HR8TzKBNZ6y4VHC29F/uQ4wIdWupd/M4kkde8n6u2BV9q+P6uupH3y%0AWDHJY7S1vH1aMUojqtYDFlZ1z7dv5bx2tOTNY8sgjTgcpzxc1mAt+5OEr18bUmlL2WgeLmoORjGL%0AxvCjR0tAcns7w9qCdacx1jLNY9rem/995+6cae4le75xwyPTwo3VunEjQglvnpbUpicLI65PM3YH%0AEaGSzIqGRd2TRQGjOCAMIxZ1T9FoDicJX90fMkwDJlnEb795xsN5iXWwlcdoA6u643v3lnzjhvem%0AGsSKi7qnaHrePvf9pSQI2MpC4tDzqwLlCcZlp7kouqe6vl56IhnnuDZNuHdRYI0FIfjFm2OGSYhz%0Ajh89WtH1hmEeUtQ975yXfGk3g80uo+stgYKztVc+9yXdmJ1BTKrUFUrxcrV/bZqxlUbMm47zsmV/%0AkDAve9JIIjcOwYGU1F3P/ihhXnk7jqeV7T7NNauEh+Z3vb2SOlJK0hmD3EzogZIgfLn1izzpf1H6%0AXD+L8aw7pr8I/Hnn3F8RQqwfe/7/Av7153ZWL+IT4yctE1St5tHSy8qcrX2fIVDvj3M5ST6+slVy%0AYw0u/C7k1nbOrGhpesPvvnXBMFVkoXeKvTtruT7xq/G3TtYM04CDSUqoBCfLmt9+64zjRYtUgpvT%0AjEcbsdCjdcskCXjYO/ZHMcNxRNkaRklEFFiWo5izUlNrPzEN4hCBYF1r2r5n7iAUkrJreGVfeqme%0AJLyCtxvjKDrDqu4p6p5hFvHSbk4WKurO8pVrY86LBpzgaFFhrGCcCH7x+oSDcczeKOa795fsDCKu%0ATVMu1gOO1xXWWYreEEpo+p4/eDjnG4dj3jmv2B9F1Bt1hUXVczBMOCsbDkc+MWhjEcDx0u8CAiWR%0AAi6qjjDwJbzTdcveMKLoDM7C/iTly4cj6t6gjePBrMJJQdsZql4T9Yrtid/NvnNWMUpD0tYrcYyT%0AlNN1x1tnBdp4Ffi75yXLxvsuTdKYvWGMFIJ11Xn1C2dJVMCt7Zyv7CvuzSviUGId3L0o6Y0jUJKD%0AUfJUe4unXbNSCroNQCOW7z93bZJyvGpY1d6yfieLODbtlQGiNpZAyqty3hdp0n+yTPnT7nP9rMaz%0AJqZfAP6Xpzw/A7Z+8tN5EZ82fpIyQdXqK1XoSxHR42XNrW2vWA14+PATu6gbk9T/TWtxzlF3PetG%0As6w7irrHCce81GibsD+OOCs6JI4wkAw3XKu667k/K9kZJnz5cMjrR2u+c2/GTh7ztcMx2lqO1w0C%0AAdZxOPWTzWnRMc4CZpWmbHoGUcA4jZDS0WtLLzzcPVSSrWFM0xnKxnCybLiznRMqSRpKfvBoydvH%0AnuR6ZysjiwPePSvYyiJ6C5Ms5PbWAOdgmkYEge8TbQ8jTpYN37m35HRZ8dLukM5oztcNZWtYFB0I%0AQRM7JlnLzjDivOyZZl6E9mRVM6t6Lopu0xeTHryxrEnjgFhJvnd/SaD89xoHkrrzorQOR90bVo1f%0AEIyyiLzoyAKFddD1Hcu65/okputhO4tZN5pZ0eJwOOFdcrM44KWdnDRSvLSdsT9O+N79BUp6K/M0%0AVNyf1UyvR5yuWwaR4v++O0M4iCLJK9s5F2XH9Yl3kT1ZNTyY10SB8ERk4HjlP++nTcBio1HYaY/q%0AO17WdNp/Z4cbV1qALA74lVtTHi1rxMb08RvXxyyqnrLVHygB3togAr8Ik/5HlSlfWFk8ezxrYpoD%0A14H3nnj+V4AHz+OEXsSni48rE3xSc/nRov6AKnSvJE1vWdc9SgpvNVD1V/Iyl3YEnbWMkoAfHq2o%0AO8OsapHAg1lFZQy2EiC9w6s2lpdfHbA1SGi044dHa88PihR39obkkefCHI69LXmrDa8fLflDL+94%0AK4mLkpNlS9nlXrfOQRYG3NnJOS86klBgrOXaNOfbt6ccLStOVw1V74EZgRSw6XU0veHhouadszVd%0A54Vvw0Aw38DSDY6y0aQb+480kDyYN+wOPfk4GElee7DgrPDOscbirTm6nrOqIVYBDkfTawIlOF7V%0AxLHivbOCl/cGVH3P+bpjUfrdZRMI8iTlbFVyXnoF97ON5fwoiWiN4c2T1WPfJ4gNRD/duMjuDjw/%0A6fo44fW65yv7QyaDmIw+GsQAACAASURBVK8eSn7nrQv63qKNY5LHTBKvVziIQypt6LXjpd0c5xxi%0As5jR2jFIAuZVhwN6bThuOnaHEaONduK86dFF58VbA8VWHl3pEs42brlt7yWrhhvB18u43KG32hOV%0AO23JY3VlYfFkSS+LA17eGXwAmDOIgg/5O31RJv0XCLznG8+amH4L+PeEEP8MvncaCCF+Hfj3gf/8%0AeZ/ci/j4eFqZ4JOay72xaGsJ1Pu7LYDDccI4C3njuEBby6zs+NrBkO1hwrrqeLSB754VHXuDiChU%0A9Drl996bk8WKUexN3LR13NpKeGknZ9UYxpkljwJe2k7RG17So2VLoOD+rN+QMgXbg5hV1fH2yRqc%0ARUiYlS2vHWlvnHdzwqrRHEwS7uzm7A9iHHC8bEHAziCh6i3nRcms6hlGAVLBKzs550WLc77b/3BZ%0As6p74jDGOM17C80/+KXtjayP5eFFSRZInLUcL1tWjZflmZUdoyxkWfcEUnC2bKg6jXT+M64aycNF%0AgxIKJTalrECyrjvePilYd4Z6Y8lxsmq5e1GilGQ3C1nsjCiajutbmScpN5pZ1fO1ayN2BzFJqDgv%0AGuZlz6r2icNtdh+n69bLUYVeKkomAbe3cyZ5QN1ZVrVH4N3azgmEoOw0cah84sb3c4xzxBshXSUF%0ATau9lp9zVJ1FCUmeBJwuW7YH3olXALOy87vZVUMcKJTyi6LzdUseBVcT8uM79ChQ7AxCTlYtN7ey%0Aq+vvaWXojwLmhOGnV0b5vOIFAu/5xrMmpn8L+C+Au3iu5A83P38L+EvP9cxexKeKJ/lFH7dqu0TU%0Ana07nHN0yiIRWAcHw4Q/eLQkDSVJFBEHgh8dr3nVeufU7TxiXvVUrebvVR27gxgEZBvbBJxjZxAS%0AhQE3pgk7o4RYSd4+Lzhfd2RRwFf2BoyTkEFac7pqKZo1Ugi+fXvKRd1Ta8ujRcnpusNaxyBWJGGK%0AEoKjRcPJwpd+bu9mXBt5z5/dIVe2CEmg+NL+gLIzOOv5SdM84vXjNWEgePu8YJpGSClZNR3WQJ56%0AhYf7s5paay5WXgXjvVnFK7sDbmxlVG3Hm6cFu+OEYRoyW/tdwyBWpLFi3fQEUrE7jonDgGGi6I1D%0ACce75yVZGFB3hiyQnJYNq8pDySdpxKw2pKsaJwVaG4pWMkkDrk8SBlHA8apBAtp6pQ3rHPOiJwgE%0ADsm61VgH4zSkt46m1QSBH3snl8htuD9reONkxaNlw81pttntGMZJyJ2djLN1u0lChoNxzGtHa7bz%0AgFmt0drw+rr2or0b6ajjVYMUHuCyP0o4WjQI4UvJh5MUs9mxS8TVDl0CWRTgnGPdmk9Vhv5Z2oW8%0AQOA933imxOSc64E/LYT4d4BfBiTwXefcm5/Fyb2IZ4uPW7Vh4XjZEG+4LMfLmqa3XBvHXnng0nNn%0Ao/wwSmNqbbHWe/KMs4im9zba21nkIc6NdxsdpIo4SDkrOhKl2BsmjJOAi7Lnpe2cJAgIJSzKjmXV%0AobXjxjRhGO9yVnYIB5VxvLyT8+bJGm18D2KUZawar683q4Q3XHeGt04dxsGv3J4SCEkUSK80ECnC%0AIOSrm8b9our4e8drllVHoLwdxKLuSSLJ/njIJFUEUnG8rMlDyXlpaXrD/VlFEkgeLGoWdc80i9jK%0AQ0ZJwCyQOGcYZ6EXMpWSRd2xKHts71CRoOottzOFxPsHLZuek3VH02uazif3MJDEGzv7i7Jjb5Rw%0AvmoJQ8MoHvCrL23TaMvDs5Jr08TveKSHz08HEZEU/PB4teH2WNatYV42tL3hld0hCC8R9WDe8PXD%0AAW+elVyfZBgL66bjomj52sGQSHmr+rY3HIwFJ+sWKRyDNGLdGArtmKYR4zzkZOn7jpcE2oui45Xt%0AATemKWKjImGdwzmuJmTjHK0xXFQd87onVJIogL1BgnF8oGf0SWCJL/Iu5AUC7/nGj7Unds697Zz7%0A751z/92Pk5SEEK8KIRohxH/12HN/SghxVwhRCiH+JyHE1mOvbQkh/sfNa3eFEH/qifE+k2N/1uLx%0AVRvwgVXb+ze5JAkVN7Y8RPrG1AMAHveDAmg6TYgkjQKSSF0hoTzhUlB3mrOiZRAHaC0QUnFnO+cX%0Ab43ZG3mB1kGimFd+vJN1x7sX3ilVBoJVqzkter60N2B7GBMHUHWWYRIySWMkvuxUt5rGeKSZNoa9%0AYco4C1nVPXfPKx7OK07XLSerBhxo7Qg2igfzoidUgpvbOU7Ag7lf+RsL989LXj8qrqSDDI5Yef7R%0A9jCmt97qftX0zAqfxAdxwOE4JYm8qvhWGnEwjnAWBJY0VexveF13ZzUGg3OC3UHMTh4SSVAI9sYx%0Aoyyht4bTZUPR9WwNI27v5CgFw1iSx95DancYc3vqk1JnLCerltN1ww+PV8BG4skKZkVFvCHi9tYx%0Ar3q2spCtPNqs4B1KCd4+K1jXhmXd82BR88ZJwaLuuXtRc1G05HFAGgWcLBuCQLKdR+yNU17ZHbI3%0AjDeeXRqxIdAK5XdJIDa2IO4DE7JwMC97tjIPx687zUXRc2sr5852zvVJyuE4IXqKueDHXc9fxLgs%0Ard/cyri1lb2QHvoJ4ll5TP/Rx73unPvXPuVQ/zHwe4+N+wvAfwr8MeA7wG8CfwX4k4+9vwP2gW8B%0Af0MI8T3n3A8+42O/MPFpFB4+dtVmubrJtXU8WlQ0vVdjuL65iT7kB3VjzGpj/z2ve5qNcOrXDoZI%0AKbg3r9gexuwMY86WLUWnuTHN2B0mhFLw3fs1aSgZxAE4y7rpkQpCKUiiEKMds7JnfxBzY5pTtUv6%0AGmQgGOcRzlqEgCSQhNI7p9a9YRLFZLFkXrUEgWCchggpNlwXybrpARhngd/1GctOFpKEAilDtpVA%0AkFJ3PcYZb5QnBGdFxyB0SOGQOM6LFmkFkYzYG3lPqjiU/OpL2/TGcbKseeu0ZWcYMyt8eXRZa37t%0A1R2OFzUSQRpLHILeOsIg4M6e966aFx3LqkdICARclC0CWLea7z9a8+ZZxR9+eYvtQcSDRYVzcLpq%0A2Mpjbk4zflAvqbXhomx5OKuYFy3DPOL2Vk7RaPI44LzoMMZxb1ZyuqhYtYYwkN511lruz2uuTxIi%0AKQmVYNkY9gLFOA05XbXoXhNIxfWJL6cmG1Lx5XXkEO+rRHwEJNoJrhQhlBKM04BBHBBHis58PLH7%0A8eu56XqceHYjws87vihgjM8qPi9B2mftMX3zicch8NXNON/5NAMIIf4ksAB+B/jS5uk/DfzPzrm/%0AtXnPvw38SAgxBCzwJ4BvOOcK4G8LIf468M8C/+Zndaxz7nGe1k81nkXh4aN4E5c3+aNFzbtnBetG%0AszOMOCu8U+mre8On+kE9bgY3TkK+djjibN1yb1ZdCaUGUnJtmm5QcYa/e2/ORel3G9Y5xkmEUl5O%0A5/i9ilEcsjWIOZyk5LHC4Lg+SviDB0vubGVclD1127MoO756MGQ6iJiXHmpdGMPuOKZqDcWG5zJb%0A9+yNEnpt+fL+gN5YFkVP0fWcFQ3zUiOFZVFpXtoZoDYQ+R89rFkdl0QCFnWDNZazriaWggfLhr1R%0AzNdvjqhaw4NZzfYgZpoFCKnAWmZFR68Nq8bROgfa4oBHi5q69clhVXlFi4NxwirqCYUgjvyOqDst%0AmCQKqxQSwfmqQSlFIEEKx+nK25CcLFu0s8yKnkkWkSUBh9OUd07WpKHia9eHvH0kWLea83XtPbRi%0An4hXjebt04Ky8Z/F/jhlK494ZXfAj47XOCeQyvcZm07Tm5DzsqXThld2c4Zp5D2YHHzj+piTZcPp%0AugVgbxTTGUsiPxoSrYQgjYIPKUIIx0f2j+B9YncSKvaGMY8WXqn8dN1ysOEHvYjPNz5PQdpn7TH9%0AY08+J4RIgL8K/PYnHS+EGAG/AfwR4F947KVfwCeqy7/zthCiA76MTy7GOffGY+//HvDrn/Gxf+eT%0A/p/PI36cBvBHTRJJqDgcJdy9KLm9nRFulJ9PVy13tnNiqT7k4/RkogNv031nOycKFPOy4/68YhAq%0ALoqWVdtTNoZpFrIo242CuaRoNG+crqlqz/fZHsT8Ay9vgZBcGycAXJ8mOAs3pyl3ZzXTNKDoDCdH%0AayIpvDBsZ+i0R4oFSrGsNWMhcM4RBoJV2xP0BiXhZN3w5kkBzpHGAYny0HYpoOwN686ghCUaRLje%0AW6YbY+kDRRxIBIK7G/DCJItIQ3jrpGBnmKCUYFZ1nKwa9kcJr+7lvHW65nxdUzcdX9qfcFH2DNOA%0At08rbk4jKiUZxd4k8N3zknEesT9IuKgazhYVVgq+eX0LISCPA45XNZ31kHAVSNKgZlF5YEiqvAzQ%0AutOkgfLlu9qXV2/v+Im/6jVHi5o8VmSRAiEYxQGv7OYo4QnNsRLcvSg9/L/srkpukzSg03BzkhFH%0A6uq7n5cdN7fSq37Sp7kWL3c9jytCOMFT+0dPErsvSbRppK5ABV9UAMTPc3zeQJSfWMTVOdcIIf4S%0A8DeB/+QT3v4Xgb/qnLsvPlgnHgDLJ967BIaA+ZjXPstjPxBCiD8L/FmAW7duPfnyZxbPuwEspU8U%0A4hnq9I8nut74XUGehNxU3g/p7qxiXfce2VX2VL1h3fZ02pHFit4YHs4ryqpjOoh9MpuVtJ3mj/7C%0AAUkUcLyoaXtHt1H2PlpWdK3l4arhbN3SW8tuFvCH7mxzMPQ7qEkWohQIIThe1AzTkJNFQ9nqTUIo%0A2d+g25r+0onVc27qVrM/jJiVGme8NJPFUWnLOJAoIbHWUbaaOJBIC8YFzKqOVasZRoo4DBhnIefr%0AjrJ3BFJQNRptHFY4vrw35KJo2R2FgKDVhrtlR6wkWaRIowCwCCFRAVjjqDpNFgce0XdWsig75kXP%0AnZ2MURZwvGgp6p55rfnK4ZD3LmrWVcey6T3MPRTo3vBoVdMbzfGqJYsDRol3/l21hmESMIgjbu1k%0A/O7bF1jnSEPFnZ2MVae5OU2Jg4Cq0xyvGl7eHVy5GTs8ug5AIj7VtXi5uOk3vaJw0096EsUm8GaV%0Aj8tj/TQ08V74J304Pm8gyvNSF9/FT/IfGUKIbwH/BB7N92QUwOiJ50bAGr/r+ajXPstjPxDOud/E%0A96D49re/7Z7yP3wm8bxhqJeCpou6ozNewWFvGF9NFs9yPpHygInr05RACt48WVNsJvKiNZS94do0%0AY5gqHs1r5nVHZ0EIR2u8qeDdeU3vvLTQ1iDkZKFZVh2jKORuUfDe+ZpQSZSUNNrx+vGa3UFMY2E7%0AU1SdJZCWZa0pmp7OOPI45GjReJ6NgGCSUfeeo3M4STmYpJyuW7bymIOJZlX7G+zhvKbV3ldpf5zS%0AOUOifNM9CQKQkt08ojMQh5L9LEbiCERP02t2hzFzIbD4Jv/JquZs1fJwXhMqSSA3E51wTPOIWHqS%0Ab91bhrHiq9dylqUmHQhee7TmYBgTh5KH85K/d7Li+lbKrbGXdSrbnqIxNJ3h4cIvDNJQMc49YjJS%0Aktb6Hc6q8f9jEkr2hzGH45RpGnNvUXk9vjikaDp+sCFOl62HkgeBYJgENNoQSX/t6Y2yfLTZbX/a%0Aa/Fp/aQn+6E7w5izdXvFbfppaOK98E96enzecPhnBT/8+SefAg7xvZqnSRU9Hv8ocAe4t1mtDwAl%0AhPg68L8Bv/TY33kZiIE38MklEEK8+hgC8JeAH2x+/8FndOwXIp43DFVKwe2dnHAhry6ya5OnN5Sf%0AtnJ8/Hw6rdEWbm/nnK4aRqnXhJsXG+kY6VA4RkkIOELl5WO0tih8AkkCwRsnBZMsYFZ2GykeRxwp%0AztYtCq8bp4Sgs5BECqEkylk664gDwelKM4h98qo677rqnGOah0jh0WKLqkMgmFcdZ+uG86KnmRpm%0ARct2HjNJlJfZKTq0tpTCa9pJ6ZNQ1RtUL9gZZ5yvKxZVR5aE3N4d8O5JQdFZVpV3jFVSMi9bjpYN%0AwjkGScgkC3lwUZElAcM0ZJwqHswaALYGEd+4NmI7j3A70PeWZmp5eXfIo0VNb1rSQCGc442TNd+9%0AOwchuLGVc2c3o2p7xmlAFoWcFy2LsieLJdvDmDRWCCG9aWEkWbWG7z1YcDhKvT17oKh7zXsXNZ02%0AnK5aslCyFrAfJbx+vEY4ONsoOwgBAsHhOCG9BEN8wrX4cWWgJ8vEF6L7wOT3eWri/Szxpj7v+Lzh%0A8M+6Y/pXn3hsgTO86sNf/oRjfxP4bx57/G/gE9WfA/aA3xVC/MN4EMVvAH/tEoAghPhrwG8IIf5F%0APLLunwR+bTPOf/1ZHftFiectBJmEHtr9ceN93Mrx8dJMoCTRRoD1+/fnLIqe/VHMrZ0pbWcpOk8A%0AvbmdU3eGe7MKYw3bWcThJKU1kIUSLOzmEWVniUNHWbfUvZcLEgby2JsG5pFkFIfs7yVeSgeHEI51%0AYzial6xagzaG3YHnUgVKsTuMCKSj7y3zsudHRwUCXzobJgEXRYMQvoexlXnBVycc86JllCfkScBW%0AKGi1ZVm3lK2h15ajRcHtnSGTYYQMvGRQEioeLLxKurGCW9sZtTa8e176xNv2nqOVBCSxIotCtvOI%0Apre8ebbmSztD9iYJ9lLcVQjiUCLxSeR01dFuPKvmlVe9mGQRcZRyuqp576IikA4nEm7HIXuDjK08%0A5GjVECnBIA5ZNYZFufK9vjzkZN1RdZpRGrOTx5SdpWh76tYwzBQXZUfReLml/VFy5aZ7Y5ISBJ+8%0A0/64MlCo5AdKQZcAnbLVV4umxzXxnsU37FnjZ4k39dOIz1OQ9lnBDy/9uH/IOVcB1eVjIUQBNM65%0AM+BMCPEv4xPFNvB/AP/8Y4f/K8B/BpwCF8Cfc879YDPuDz7DY78w8bxhqB833uMrRykl3UYx4nFx%0ATrkR/rw2Sa/UJO7sDhhkHYGAu+clo9Rrzd2cZqRKsix7ssibBZad5XRZo4TDOUkXWISUZKFEasO7%0AhX9voBKqtqfVllGiOBinXFQ92jmuTVOssTxcNOjeMK81x4uadaMZRwFfOdwmCTacoGHE+arl/qxh%0AnEYgvJhoY7z3UawcN7Yy8kRxvmh5d+YVuYV0dNpyWnU4a2l6y8E4oTeO41XFvfOCLA55aWfAg1nF%0ARdlRtT2v7A5RQjBIFd3akESSgQ5JFGylAZM0QEnF4SThBw8WzJqeVAqyMOB03TFMFG8vah5cVBSd%0A5tZWxvm6RQgYpRHaGqSUDBPJII4QCHQW8Su3t+h6Q6M1J8uGnVFEJBVJKEmUYHcYUncaYx2Ho4RZ%0A0XG+rslCxa2tlFY7ylnB7jD2it9Scl60GxdbX85RSsImQXyaeNYykHji5+XOvdeW03X7iWW2H7dH%0A9EK94ZPj84LD/9QcbJ1zf+GJx7+FlzZ62ntnfIzX02d17M9bfNob9nLlqC2cr5qPFeeMNj2rThvy%0AMEOdr3nnrMQ5WLeWSSp466zAOcubx2uGaYjDl+Qs8MOjFXGgSCPJziAlC2KiQDFMFON0RNsZVl1P%0AHii+fn3EtemAqtO8cbJmXXcbn6eOB7OGSR5xYzunrDtUGJDGkqIxREpyf9GA9bupPJYcrWq20oi6%0A1aShYpgEGOuINrpwO4OQQRqiNdyblXTasj+ImWSKVWu4KFr0Rii10Y4sCjgYp3RaU0UBe6OEnWHC%0AvYsS7Rw3JxmjaxGBFMyKlrfPa7bykN9/d8a66YlDCUJysqgxm+/KWsdXD4cs6o43jtZUneXmdsbh%0AKKXsNXWnKbuQL+8Pma1bZgiGacBwnNBZQ9laXtrOaHvDD46WrBrNvXnD9WnCwTij7g23t3OCQLGV%0ABaw772elLezkiacUDEJOlpauN8ThpbKDJ2p/2gn705aBLhdE0Yam8LgPlbXuQx5VTyuz/SQ9ohfq%0ADV+c+MTE9Emk2sfjGQi2L+Jzjme5YS8nnONlvSm1gJJ8SJzzckxtre+n4Lk3s6JlOgiRwjIrHdOB%0A42zZszOM2BknzArJuu7pLARSoQ1YK1k22icsayk7y3Ye4hCMA0kaKl7aGzFMQn501BIIiVTervxo%0A6UtNWaSIlCIOAoaxt2/fySIabXDW8mjZcrZusMbRNoYlGm01h1sTmtainWNW9RuhW8di4/vUG0vg%0AHDvjkLvnLTjH6bpGG0cWKm5uhxzNvRtvEoUcjANWjWaaO7YGEYeThCxStNpxtKh5/eGKvVFEkEcU%0ArecXTeKQJLGs6p7r2ylJGHBetFysPYH3l+9scbrRtJvXHfujhHFi2RvE9J31nLNQUbSGt88L+tZy%0AME341q0J/+frpyjpFRtmZcO75wX/yKu7fGV/SBT6UidAqBwHo4Rr49QryztvYzFMQhBeaqhsDXvD%0A+CP7kh8Vn6YMdLkgkkLSb1B6p+vWw9MjhRQwr3vSOHhqme159Ihe+Cd9MeLT7JieJNV+VHxuSLWf%0A9XiecNTHxwKeOq7Wlgczb+z2uDX19UnqE88T5yA3cjNvnqy9wZ2A7TymaP2krayg0YaTVUMS+kQg%0AgONFjRZecWEQx2xlAX/7jTPuzaDrNdvDlF47pJRo63DGkUUSi2B/nBAqwasHQ0xvWNe9N84TkjiU%0ATIcxF0XHouqYlx2tNlysat45LyjqlnVn0EuDFAH7o4izomcwq/jy/oh52WCRJIHixjjhjZOCNJbE%0AAUQu5PWHq80KPcQ6we4gAASLsuV4VTOIQrZHMbpzWGd496ygNZY8CJkkIQGSyVCAk1wfZ8Sh4qJs%0AqTvNq/tDvnYw4m+9dcbRvGRZ92wNY+I44J2LkqozgCCOFfNSE0moao2NPYR9XnY4ITgcp3zzerJB%0ACHpCaxoqhmlIpw21dqzbjnfPK5QUTPKQV3aHnK9bTlctjYbdoeeLnRcNRaNZdz3aerj6svIozZuT%0AlGvTjEXVY3HsjxK28uhKMkhKcYXg7I19pmv4k8pASnhI+umq8cri2tAar04CXpm8663fTeI+VGZ7%0AXj2in3f1hp+F+MTE9DRS7Yv48eN5wlEfH6s3Fhze8fSxcZve8GBe8XDhdeJ2BjEAD+f1la/Ok+fQ%0A9IbzjfdQqCTbWcj5uuVo4Y+ZVT3WWOa15ls3JygpOFo2GxfUnk5b4rCiaDXnRcfNcUxnPdosSwJ2%0AsxhpHedVx8W6Q0hJIFuGaUAeKd5dNlysOxZtz+EoZZKGoCSruuPerEZbxyQNOFm1vH68YpxETOOA%0Aou1Aws3tKV/az1lXhrOyQQChdDjhWLWaQEGkFNfGKdq6K0uGNgnYzSI6bak7zem6pmo0kZIYayi1%0AZStLmKUdRavpraN2Dlu3SJng6MinKXmiGKc5wzTg27e3GKQh37o5YZIEvHdR8M5ZTdtZxmlAr/3u%0ALA4USmg6a2m0YW+ckgQB87LhvYuSQew5U4MkRDiHFXCybnnztGBRd1wUnf9c4pDDrYxICRZ1hxaW%0ARdWzbjr2BjFl7/+fou25WDcsKo1UgtuTnDs7OatGk5YdN6cZTvDUvs4nSQn9ROG89xSAkgLFhpoQ%0AKqZZyNGyoe4NgZQfKrO96BH9/MRPrcf092M8TzjqBwAKQnK6ahCCKxfaS8fZ42VDrDwAwFnH6bpB%0AG0uoBMMk/BB7//LYQAoORgkn65rfeWfNzjAmjxSvPVjRW7+SLlvN3703Z38c8+7Ziqo1XJQ9ZdMh%0ApCBRgmmqmOQxZdNzsm74xmjE4Tjjl18a8/+8cUG6cfhc1z3LyvHdu3Pa3nFnb8Co6qhqzUXZIoUC%0A4yjant08IQokZe0h4MM0RElB0WvGacAv3RgzzRMeuoq3TtdMM+/IOi9a6s5S9Y6i71nVXmC26yxF%0AoBn2hvvzEmcNx+ueRdV7QVkp/HF1z/40YxCHICSxEigci7JjN48x1nFRdMzWHd+8NSYOAs6KllD5%0AHsm9eU3RGgIJtTZUa0scCAYoQinZzmLCEJaVIQ0lL+8NKOuUk3XDdh6ybnou1h1fPRxSd5p3T9c0%0A2u8oIik4W9bkse/BFdbxcFbxy7cnfOPGiNeP17z2cEkaBQxj5Q37Fq0vczgHU0hDz1nqjb0y5Hu4%0Abj9wvR4tahx8gAT7vCDVxnm348trWErBouxojaW3DiUlv3Jr+pHW7S96RD8/8cyJSQjxZeCfBm4B%0A0eOvOef+zHM6r5/LeJ5w1MfH6o29uvmsdVfjdtZ6Vn8UsDuMOV01LIoWpSSv7A2vShaPn8PluGJT%0Az59XGofv93TG8HBRcmNrQBr5ndbrj5ZclB2zssdoh7V2Q4Y1NJ0j7i1Z3JNHAfuxV7+OA8Gs8Fpy%0A28OI00VLEnoF7LrR9IBxkv1RwjtNufGM2qgzGCjbDiFCit4wTEKUEl7h24GSCmO8B9DxuiWUklf2%0AcvI44O2TJUjBdhZyUnScVw29sYzTEG0dF1VHUfUME4GxjlBKemvJwwgnII4CXtkdkEUBP3g0p2oM%0A53VPHAUICfuTmK53rNue02VNuuO5WPdnFWXrLeEv1i2n645Qeci4FGAdSCw7I0+o/dJeQBwFpIHk%0AuDPsDmMsbI5vWE4Smt5xvG5oOosFDocJURgQYLl3XtH2mqZ3nK07RmnAr94Z8/2HS+9i23poeJ4E%0ACARnhe+9HUwSrPUk7A8q0r9/vZatT+b5xt1YSkHXanpjPYrvJ4jLHc/lNayNd+y9MUk/5Fz7UfGi%0AR/TzEc9KsP1jwP8AfBf4Q3iF8FfwpNRP1Mr7+z2eZ6nh8bHU5mYWwk8Ul+NGUn7ANqA3FiG9T0+n%0ADUn4PntfuM3rzsN0T5YNO4OI86IBJ3jrrOT6JPEWBoMeIVJPRO0M4zwkDiSN67k3qwgl3jo7Coii%0AAOcsF+salORLeyPq3vKj4yWzVc+tnZSLuuO9s4LwkkcUKA6GKWkgmSaKSlt28pBlq0HAg0XF7a0B%0AgRReH6/qyULJwTRjlIR8/+GKG9OMPBBEMuT335szrzoa7QCLtAJtDEopjLUkccggDqh7P8HuD4co%0A2V2Rc+NAEkvJaIPcOxzFvHsaUqDZyUN6K3jt4ZrZusMIhzawKlvOS83LOxnLWlO2PdY6okDxpZ2c%0Ah3MvgltrizGO8iu6NgAAIABJREFUuq24sZ0zzSOcc6jOMitaxmlI0zvWdcf/9945cRCwaAw7g4Be%0AOwLl2MoTlPJ28etGs6p7xllEGDhOlg0/Oun5+sGAX7w+YTpIeON4QasNq0ZzY5SwDATLWrOqem5u%0A5xxeAhs2ivSdNlcCrKGSV0oM2jqOl968MVSSww3n6MeNj9rxfBqu1JPjvOgR/WzHs+6YfgP4d51z%0Af1kIscardD8C/kvgd5/3yf28xfMsNTw+lnWWaR6Bg7ozH7ihD8YJR4uaB/ManCOLA/re8gcPlnzt%0AYEgWb1QJFvVVz2CQBDyYe1HUURYSCC+Ouqg7ktDzkEZJyKrpubOT8+rBkHXT87+/tsAYQ6C8GGxn%0ALbuhBAQyUCgsF4W3x2i1Lxe9c7bm0aKlaDQ7w4TGOJzuuW80jU5xSjKb18yKlqrXSClY1j2Imp08%0AJg0VDxcNcRjwzWtjwihgXrQkoWBROXpnuX9RkUYSFQiKSlN3hlAJkkAQyohBqIiUIEBRKUkcKray%0AiKLzfKl13XPz+oQv7Q+5Nkl4MK+pe80wiQkUHM1qFkVLYwzSOLIkYJIoIgl/97051Ua+aRAram24%0AP6+w1tIag7OC3lo0luN1zcNlyY1xyjdvTVFCsao7wlByd1aAlOwMQ1ZNx5snNVt5hEOwKDo0jld3%0ABxgHde93Ube3c44WDW2jWaw7xoOY7z9c0PcGIQVGW14/WZOEkuk4ZHfkLTUuk4uUgkkW8tqDJa0x%0AxErxjRtjklDxaFFvpJY8iTiQ4rmU9F7seF4EPHti+grw325+74FsI+L6G8DfAP7D53lyP4/xPG+8%0Apyl/PzluEnoSbKsN61ajhCdxSgVCCq6NEh6tPtj3KhrN4SShbnt6bXnndM152fHlgyG/eGtC3Wri%0AUHAzTcnjyNuYpzHOGgAiIUizCKMtv3h9TBIHzIuG79xbclHMqHrDwTSl73rAMUgEjQ6wztEYx51p%0AzLLS3NnOeO3hklnVcbSsSSJJKBX7o5hQwSAJOZwkGOtQG3+om1s5eRQwrzvuXZS8cVKAEOwOI7Ig%0AoBaGstcMkwiB9yVaVj3TQYBSiskg5v6io2kbZkVPGkoOxwl5FLCqe9aN5mTdYIxla7hZDGyEZ/tO%0Ao7Wjt5b7QlD2FmscSklub/nvoG572s4QKOg0GGuoWu2FXHFIJWmd9X0UJG/NW3YGIbOiZRAEnK46%0AFDAvNdt5xCRPwEEaCfYnCbN1S6CgabwLcJ4E3ApyrICjeYNz8NVrI3CCZduRRYqvHY65uZ1Rtob7%0As5JbWznxJjmdrBqkhERIrPM9pq8cjLg+SdHGGzteXmvPSyXhxY7nRTxrYloDyeb3I7yf0mubcabP%0A8bx+ruN53nhPjvW0cb2AqKRqNJ11HnLrHFuZQ/PBPsKlivT2IOL335uxrnu088RNEDjreLhsmXaS%0A1ghe2vbosGXVEkSKlyYZUimMNcxaTWccq1XLyaplfxR7GLKz3DtfIZ3gtGiIg4D9oYeL152m6hRS%0AeH+h03WHtv68lIDWGLRxVJ3houxotKTsepIgwGgo257TdcskVdy7qGlaTZ4FOG1ptAUs27nXs2v6%0A/ipxtNoRWg8KUVhMoEgCbzwYh4qy0bzbGyLlvYB2hgkXZYdzhqruUBtNvbrraCpNGgj6OGCUKpa1%0A4dGype01s6Jm1WjyOMQ4gRSgrSNUlmXte4XCSYqmJ1KKddPTac2y6YkVTPKAtu9JQsEwjRklIWfL%0AhovSsCw1ozwiVIp52fBoXjJJQ6Z55FU0pOC86rBOkMcK7UKmecid3RwHvHde8c55waNlw7VJysEo%0A4XTVEgfeRLDrLcerJdcmKcMkJNpYX0jEM5WlX6h3v4hPimdNTP8v8A8BP8TvkP4DIcQvAf8UL0p5%0AX9iQG4Td9x4sNu6xAXksmVc9ryKu+gidthvUHvTaoLXhxjQnUoqjZcPRzMPBFbDuBONEce+iIosV%0AxjpuTQdUrVckyGPFK7vean1ZGVZVh3UQSI0CjlctB6OUPI4ZpwGLRjNBkIUhzkHdG/7OuxdUnaXs%0AOkKlKBpfyis6w61BRG8Mx4sOpRRSCeZFw/HbBb1Q3N6KCSREoWS26mlSe2U7PpRgnUUKicaitSWJ%0AHGWvsR102tEajREQScf5umN34EB463RtIAoVgRIM4pg8qVlUPfOiv3KrXXUWWbSM8gHjXDAvOi7W%0ADfOy29jbO9JA0lvDIFLMG8NWpsiiCIvjO+/O2R5EbA9jFPDqjuSdi4I0jIhUzHbu+4rGOHZHMUHd%0AM0wjtDEM4pB8x6sjOCHorSFPvLmiwCtPLCtJ0bYUTUTXW3pjqTvL3jghDaXnTzmHsZaLyhIrSRJJ%0AOiM4WXvS7Y9Tln6h3v0iPk08a2L687xvb/EX8L5FfwKvxv2k8viL+AJFHCm+djBk1eorvlMWKoTy%0AfYTvP1hytKyJlOTr10YoCUVn2Mb3pbYHEWfrmvWiZpL5CTMJFQ/nNRPrrbizSDGKFctGE4SS/XFC%0ArAIGiWPVaWIBCOiMwQrBVhaQRI5pHjPsDNeHEYvO4KwjjwPeOVtSd46qN4wzr28XhYLeeKRa2fZM%0As4BH85bjZU2jLXXd0llomhaHZGsQIhUMIomUimGsWFTaS+woiXaWMBA8WtTEUlL25soELw0E2knW%0AdUevNbd3R1gc1kLRWspWUzceJNH33s9JOkesYJoqRlnEfNUw7wxWG3onGGchSO9R1WrH3ihkmkZM%0AG0Mah0gB6QahiJCkkSQNQ1Ztjwok1sI4kgyzmOOixTjLsu55eTdnZxBTtNoTqOclaazAOUIVoI0j%0ACSXNUqO1oXaG7YF3EH7ntGTZdry8PWArj1g1hlHqS6vDWHn7kNg/3hslqA1681nL0i/Uu1/Ep41n%0AFXF957HfK7wy+It4xnhSreHSQO0KorvhcDyuyvBRCg9PO75pNbUx5GFAvukBKCHI4pA0VljjkEqA%0AE2htOVnWjGOJHoYMopB53bE3jNkbhpyuPT/q0aJGCq9o3RvLomoZJgHrxnBt4qHHbW94b14zCCVh%0AIBkmIWfrhlXdkSrJm6drwFG1Bqcd784btvOEda2ZDAL2txKWxyWDNOKN0xW9FWinGcaKVdPhDByM%0AEvJY8PrJiqbTSOeoOocUjqK29Bq0BacNRhnM0pEmCmMEeSRACPJEAZZF1aCtQzhJpy0u9TYZm2+J%0AzvpeXBxKtgcxX9lNebjwqhNV40m2CkiikDjWCOOlj5RULGpNHmkskiwMMNJhO4s2ArFJSkksqDtH%0ApjxKc5J4f6nDSYpzEEjHe2cVnSu5KHpiJVk1PetGYBcte6OI/5+9N421LU3vu37vsMY9nuGeO9et%0A6u7qwUM8dQg2EiS2EcMHC4gQxCDACAIBIaGIQSCGfAAhCF/4gsAICMFfCBEhyEAQkSCJ7Ri71Xbc%0Ag7urq8tVdecz7XFN78iHd9+hqm9X1a2uqq5qn7+0dfbZa797r3P22utZz/P8n/9/VhcUWhIEjAvF%0AadMns0QTqPIMIRR1ntZpEemspyxyTG8REjad42CSg0qumufbgcMJtAM4F5nXGTYEIslD6tK4QMkn%0AOnnvtSwdQqR3HhfCc5n+XZT9Pl74qD6P56WL/xUSA+9XY4zmw9mlH2y8Xa1hsJ5V5xicx4dIiIHt%0A4Nmvc27s1dw6HAE8WeMCiNQ3si5gvE8ZgPdYF1l2A196fYH3nr1Rwc9+4TJffPGAMksK07/+6vnj%0AQPbpSyPuLVv+xisnVFmyN/jMpRG9DwQfeOXBliAihRRsekOdZ2RKcue8JwRHnikyrTn++kO0FMQI%0AUoCUSaLoa3cXHK8M03FG3weKXHJv0WGtp9Cp7HS67RlpQaFrztaGN89bCiXobdJ/6xoI0mMTr4I7%0A5w1lLhECdFbgjeFsGygLIIKUYE1i5ggHRemZFCWZhs6CUpFV42iNxQWJdclSXWuoMoUAJmVGYxzW%0AOQqpmNUZpZb0QVBkgs6lz0kiEEogRaTKwO1EuWKASMqoVCYJLnLeDKxNQISkO1hoQTUe7YgcilxL%0A7i87ThrDZnD88PUJvUt07aYNyepdCm7u15xtLT44ehd5/WRFnaeLglVdcOtwTAyRzgSkhLpU3Fm0%0A7I8yTraWS7OCQiTJpFfvb9ib5Ggh6YxHC8tvLzp+7OaMFw9G3JhXKCW5NM453hgqpXBV5Pre8zFJ%0AHx3z3gcerHskPBZifae+1EXZ7+OFj/LzeN5SXgf8RcAKIf4y8D/GGP/mB79bP5h4u1rDg1XHyWbg%0A+l7Fujc8WHYopbgyLTAhct4OqEX64uZaIqXkZJOYVTf3ax6uOx6uBm7uVax7y73zLV+9l9S667JA%0ACsFvfOuEw0nBp/bHvHq85YW9dLK5c97yxnmy7q4yRW8DByPNl99cJAmixnAwKigyxboxnGwMlyaK%0AaZkzWE9jk3GdJKam/+BZtpbWeA7Hhkxp2t5gIlya5Jz0hrPGMNhUCvPWMBGa6wc1ByPNpUmFVIJM%0AKr75cMW4SMOnOkIzJJmacZXumy4wrQTOml12CSJAELDtwZEO7FGe1vXOYr2kzgQ61ygJIYDWkUJr%0AtPNkUpJrECiUhit1ydlmwIfIorV0JpKfbvABzlvDuMwIWIbB0wyWzqQLg1mdJw+qAGeNZVJr1q0j%0AhMAog00HvQUpI/ujDB9gMxgmpebmQZ3M/TLJqveMtORglGNCSDR/lyw4lIDNkBxyjU8GjEeTkpdj%0A4Mokx9ias83Aq8drNifbXbCdMskzVo1lUsCk0EDER8FgHfMq4/KspNJmR2aIfOPhFus8daG5Nqu4%0ANi9RUj7WzXveY77KM64KuLfquQLPlBV61rpnlf0uMqmPFh91GfZ5S3m/KISogX8M+EXgrwsh7pNs%0AI37lkc/RBZ6Nt6s1QFK+TR+rQAhBDEm/zvgAUWCsR6snNgBCCITYle+iALHzxYkRGyLGR+Z1UgDP%0AM4mxkbazdD5lZFWdP9Ye2zaOwQauzCpePd5A1BgbKHNN3FpynczzilxR5prBe7JMUhYZILHe0xrP%0AorUouZvHCZ7zNlKowNY6lIjcW/ese4d1Nv2lAoyH3gXWrWFeSnwIbFuHUgIzwCY6pAAbU/ZTZeAD%0AZDKVnNgF6y5CXXiMg1IBBfS7XN54CESawTMpIcsETWdYtQODh0pKtJZMlErSPAKc9UgUzgWCEPTW%0Ag3AEH3j12DMb5azaZPa3bgaigN45gkv07M54jI3EGMi1pN3pCgbEzu4jIj0MBu6ctoyrjDKTGJ8y%0A5RAFvQMRAirC0awgSMG2t6w7w9nGMRvXOzLIQBAC75Mq+TceNpy1js9dnrDc9vQ+ctYMHI5LWuMR%0AQnB5mi42fEhafZ86GvHtk5YqkxRacWlWUhSSzgVyJWhtYFSmObZPF2MGG56LEv529YhxmXE1koZx%0Ad2K072Xd02U/Yz9Erb4LPBMftYnic0sS7XpLvwL8ihDiEvBPAP8y8G++n9f7w4S3qzVACkqpApR8%0AbqRSGOeJQuya/So5te5kh2JM9gOZkkmDJ6YfCEEmBfmOcl1mKcjkSlBXGYVIh083WIosiYfmWlDk%0ACusC8zqjGyzzOmOvzniwHli0A/ujAiEEVycFUqUy1khL3C7LyLREth2rAfAGH6DtA0Wt0QKEUJxv%0ABraDpTcwn2gG48mJGB+wznF30fJwM7DuDMvGgEp9IgE4DxIolEAQGULKhGSMrDpLDHAwztn2Jrnh%0AKhA5OAeZAAIY4zh3SUU7E5H9OmNpHN4FbEiad3tVjpKBlsDJusdGSa4ivQ0su4FcafbGGWELbW9o%0AhxTodabwPjAEGCy44BABBg+BQHAgNRgTKbIkP2Rd+sxChEKn8uzGp57V1WnJtMw47ywHByXF7uq0%0Ad4FL04J7i5gCUe8YFdAayETARyAGTtYD+3XOm+c9emeB/vLRDCmSwvu684yBiOAL16d87mjKWePo%0AjWPdW/rBsWoVP3I9RytFbwes9UnF3CRzwudRKnmW2olS8h2D0ndb90ih5IJA8dHjoxbIfd+BRAhR%0AAj8L/APAZ4HbH9RO/aDi7WoNB+OCcaFZdY5CK27sjwgxsBkc+3XOfl1wY68Gdj0mF5hXOQgYXGC/%0ATuuXraPMJDcPJkzqnC+9vmDTD+yNCn7m5SOuTCsebAemlebbJw2zSjMuNbdGNZ11fPnNJc57Xjtr%0AuTmvON1aXjoc88ZpsmXYHxf8yI0ZmZKcbpMI7MNlx7LznDUD9wZBby1VnlPg2Q6eGB0BQS4EdS4Z%0AFZKH6wEzOBoDZQ7jIkMqwaaPBGFoe8uyjeTZTmE6ghOwX8uUSVmPkjCqC2SMdM4klp91xB3LzwTA%0AW5wAb6EsYFznFFqy6Ry988zrnOvzMcRIMziOJgW1lpy2lmn+qN/iWTaW3fUBIQROVj1RDGQS9mqR%0A6NM2WYBv+oD1KUsbdp9330NGEpQMAdbJCZ0qT188Hzy1rtgGj/EBReDN856wlyR+jIPoLZveIhAo%0Aqbi+V6KEpB0MpxtJO1g2ASqXXG9fOBhjgmdaZ5gQmNflrvwX6T38zKdm7FclrXGcbA0S+OKtOb/2%0AyhnlTpn+2rzgeDvw+SsTPnVYs+gs3WZASsEfuTF/rgDwftVOvtu6KLiwP/8+4KMWyH1e8oMEfh74%0Ap0iusB74y8DPX/Sa3huepdbwXlh5303h4Vnr/6EfukprHUWmGOfZY2WHq/OavVFON3g+dThGa0lj%0AHONc8+uvnfLifs2laYWWkGnFH//sAVfnNXWmU/lnt29tb/kLf/sPKLOMG/sVInhePXEcjRX3Vg4J%0AnKwdsypFl3lZEFXKpHz0CCJKKzSRVWtRAm7s1yykoLU91kOZgVbp7zmc5tycj3iwbjltPC8f1myd%0AZzsYQoBJlUHvaE1AEKizJDfkdUi6bs4hoko9Jp0xKRRVpri5V9GYdBHw6smaTWcYfGTbDkQpUukw%0AS/2W7RDQErSKFErRO/jJm2N+6/Ul3iVyRuRJUAIoZApENsC0gq0BJXZZsoTWek42A+e9Y5Qp8kxx%0AMEqfyY15jXWByUgzOJiWSUF+2ztaY6iLnP1xEpd1zlMUkqNxTiYFvfFowa4nFVE6UdEPxppmCOQy%0AGTJ+7vKY6wc1e0POK7OGupBJCFdIjDO0fcrcr8+rNACtJcvWMn1K7eH9HPPfi2lfCPHC2uL7hI9S%0ALup5M6Z7wAz4P4Ff4oKd977wdort06rM3+0DeXpNCPEtj799fQQWvaNzyQ9pcJ7DnUlcmWmsT4oP%0AcmfToHeCnTf2xqx7S1FmLFvLtf0Rh+PyLa/dW8+bi5ZF5+gHT1kosiyjKnIGLxFCkalImQmU1vTO%0ActpaxqVmXOUMzqJUYNN7nBDJCE5JjreG4AKZgmEAWYCSkjrzbFrHeW7wTjItBcvec/e8pbfgfXJV%0ANS7S2vCYmZeCUMpk1n0gU4G6SI37B9axNQHrPVenJdYlive9dc/gEqtOE3FAVQiyXCJJwUcJyKRE%0AicibiwbrkzdQrj3dU98ERXKTEBJkTFbyffCUOsmJS5V6ZgGPwqO1plARG2G5Hrg8qiizwMnW8GDd%0Acbz2bPrIpUnOtCrojWM8yvnUYc269ylzGjxSOWZVznykmVY5LiSzwc9dndDZxAR99eGGFy+NcD4S%0AfGTZWeo8BWstk+rEzb2an7g55+6yY1bn6B3hoRneX3byftVOvkPZ5MLa4vuKj0ou6nkD038A/KUY%0A4/KdniSEuAHcizGG971nF3gm3o2y+TR7xgV4uB64s+i40Tuu7dWJsrvqU3tKwHawrHvLeWMwAaal%0AYlYnZlou5ePs7dFr31t2rAfH3iinmkl67zHWcTgU9MaSa2hNTKyvmMRSe+epg6TKFUrkLIcGsWuy%0AFEoSQ8C5RKLINWgNuUxK3pMyS7R452isZTt4jjeCwaSZJR/hwcqhdkSJXCY6to9p++BSkHA+KZ4T%0AAmWRBGU3veVkZchVxISIiClT6/tE/c6A/brAWI8NkboU1Llm1Rh0XlDIjIMJrJqBnU8jmsQK9EAX%0AIfOJQj84qDPJJFNsrcfHAFLQGs+6D5y3HXu14gqCGAWd92RGctYMydivt3QmcLwe+PTlCdNSM6kV%0AxytDmUkOJmPmhaJzsFfrJOQaPXvjYje/ptmvFa+eNICgGTwv7NfcWSTH2y9cnfLK8YbWJMmnTx+N%0AOWstZ41l2VkuT5MH1schO7kQev3Bx/Oy8n75PT7168CPA6+92xMv8N7xXii0j4YYi0xzuu6TlUSV%0AYYLnjdMGBFyfV9S5pu0t37i3U5ce5dxddCxbRaEUB6M8lZlay5VZSa4krXG0g0UryY15xf1Vj7EB%0AhODv/tQev/naGctO0BkIMRET9kYFVSHRKg2B9tayGiI+pnLhQSWwUVNoyY29ZOF9uukQUnA4Kjjb%0AGIyPLBpHjGGnBBHRQK4TySEC0yKVzIYA1pP8iwzUGRQq9X4aA0EnmrhWEu8jKFj3lrPWJ8KETrRz%0ApUArGKwFBPMq3wU7QZQwzhSXZwXVoFMpLwRCk5xldYR+l9RqmfpphRY4AVvrQTwiEEQ2vUeKFDxt%0AiCw7g1SKk1WP3k9eSbkU1LkiBIF1jmGwjApN3wdEjGmuyQVONoKXj2rWvSOQVMYPpWDjPfcWHZ+7%0AOmVWJxWPOtcsdvR+JQQ39ip+4oU9+iGttT5S6DTD9LX7a26ft1yf1/zIjdnHIhBcCL3+YOPDYtFd%0AHDHvA+82m2F9wDhPpvVjll5wYaf24Lm36og+8nA7cDTOWTQDt887Bhe4NM65Mi2Zlkla5vaixTrP%0A8Xrg+kHJ1XmN1oLgIwejjJeOJmlw03m+/XCNccmi++6qZ9EMKCkxzkEUHI40QwiPjeTGpSD4RFzw%0A0bFfjxERztoBoSR1oXAx4L1nM0gqLZEyyQblWhJlRdsPnLaGznqQksFaep/KY5DKdVGmE78gaeLF%0AIRAVzEpFLiOvm5AUFLSkNQFHypwCSSB2OzjmRbKOCCH1h7xLXwqpEkVdiaT+oJVMzLoCiqwgBOh8%0AZNUbehuTCKxOwUxFiAPkCvZGyZ128IFJqalGGYPzrDpLO3jcrp9WqmRyKJRMrMkIx+sB6z2TvGBc%0AZljX0TlJYwJCBq7NSo6blDFtbKTUgTuLns9cmfDKg4b9OqcZHHt1zrePG7QQaK2YTZIW3pVZwaTM%0AmJc6zRbNSrRSHI3TRYnxgW+dbMl1Gmg+GGfvq8d0gQs8Ly7o3R8TvFuJrree+8uON3duqAfjgkyl%0AK/nBeH73zhIpINeK/VHGH5w1fOn1BUpI6lLycNPz9Xsrbh5UGAuXZyUHo5wyl+RScjjOESKyah3I%0ARDq4u+xYtQO/+do5oyJJDKWykidiaY3jeNnjiMyqjEorykIhI2il8C4gFGRC7IKIgBDS1fp2wAuI%0ANpEVlp1n3RkuzyepHOZE8g2KgWYIWAtyl/2EsOvdkEp3k0pxeaS57QdUABtFElrViZq93AY8UAi4%0APNe0g2fdenoPpXQEIagKMF0qwz0a0C3KAg+IGInAsreMi5wyA6Ukq+3A+dYhVeRoVrBuLD5GtIgc%0AFhlaCQoliAgIjhglgwv0LjItFeeNS/srQWcwOMvhuKLMBJ1NFyFFpohEWuOY1BkvHNapd2Qd563l%0A0qhg1RvWvSGTWVKt6AKjTPHS4YhV75iWGZ+9MuFwnNMNjnvLAefScfa5qxMmVZ5GAnazRQCnDNxd%0AtEig2l2gbAZPrtQFA+4CHzouAtPHAO+lRPdg1aN3JZ3OeM4bw+E4J8TIvVWHEoJJlWRetkPyB7o2%0AL9h0SRT1vLEIoNAaQmDRWhDwmaMxi9byYN2jpeTWYY0Ugq/fXXN9r+S10wbrHYttatYvGsPhOKMZ%0Ako9RXWRJ2DTC1jhqJVi0nlEJUSbB1TcWLfuV3lGmk1SP1IJKKMCjdGSMZDtA2w7kuaIzjkXviR5M%0ATMGicDCpSFzyGMlyyThXTMqcusr5XFkQhWA7ODrrIEa2bQpKWYQs3w3oRqgLRWZhYzyDSaW7kU6z%0ARcbDtBQ07YBxsFdJapGyr8E7XMy4ta/ofeTqvGDTK/aqnEujwGYwyBhZtMliQ8lkAaJQxBjpBo/O%0AJDFElAClU5Dtd/2y1niikBAjSin2qidzZU3vOBgV1FmGVwovTNLeA+oiY6/KOJqWHIzzx8aRxgVA%0AcG1ecWOv4pWHG37iaMyiSzp/685RafUds0WHk4LXzxqMDwjnuTwtGax/bHF+gQt8mLgITB8DvNtU%0A9ZPtqVdz62BEMzhu7FV01hNiJM/kYwrtpjeEkCy7bQiUmUbIZKU+LjXTKgW7g3HB4ShP9NsQmFU5%0AR9MS7wN3Fx0PVh3fvL/ieDOw7Ry3Lo3ojOfhemBcKBZtktJZ9w7vAzZ4rAt0xjM4T5lJRkXOvNIs%0Ad6UrRCSGSAAcLvWaLMQQIHpOGsfIiCSqurN5f3SzMcWkTAnGuURIzbzWHI5LDkc5uVYoLfi92wuM%0AE1RaU81huTUYn17keOVQGiqtuT4rOG97mj456iIEWkliDEgpaUxSlLi3CeguIEn7OarAx4JSCZoh%0AYEyg057eOGIUlIXm5WnOqjGsesuqD3z+yphCK463Hds+/a/XfUCrSJlrfBBYm4wciancOC2SCG+R%0Aa14+ytkYy7Zx+OC5vlfiziOdcUQElU5rLo00AXjpsKY1gbpQTKqMg1HB7fOORWOZ1zn7dZ7Kmb1j%0AqDNu7L11QFUJgZaSWZmxtZ5tZ1FKcm1WXZTxLvCh48MKTPHdn3KBR3i3qepH2+NuhsM4T57Jx2Ku%0APkYmOayGZBuepHsUL10a87V7a5rB0hrLSwczlFTslYq76x7jAlorvnhrnwfrniKTSQ5JJDWFN8+2%0AbHvLdtdMf+O0ocwV+yOJFJLOBiKe3kUeLlsgYkKy9ZYCCiUpFPQ+MC4yhJBEoDEdhQBrU5bQW0s7%0AxB2bLvWEHik8DBZwUAB5DnmWLN23RhAJ+GBxQbDqHNNS82MvzJkUGe0QQETW/UBjUtmvzCVBBQTQ%0AGMOVec0So+2cAAAgAElEQVTlWUVXRxbblvUQUDJQCGhsoFSp99PtKORSJmJE6+Bs01DlJWUmkUKz%0A7XuE0Hz6sGZUZWz6lIl5IajzHCkFx1sDAYKPzEc5g4f76w4/BAiRTEtCTLI97GwlnEvHwtX9EfvO%0A87pfoyQIJdmvNW/2lhvzknVnmY8zzjvPZ6+WzOuCg7FgWmWsOsv9ZY+WcGNeIWLS2jsc58zKjBf3%0AR2id6OAhJEr5w3XPtXmZmJLW4ULkx2/MqYuLa9kLfPi4ID98DPBusxlPbx8VirOt4WCU4wPsjXIe%0ArnuON8nYbVwoxmV6rDWBz1+dsOk8mYZaZ9joeXNpmJWag0kiRNSF5oaWPFj1NIPDusC4ULx20tKY%0AwOBDElVFcGu/5vKsJEaYlhm/c3vFYB2DdYSYpISqXKBEKjlKKdjLNS4KiIFxmeFcIm/EGFEh2VYU%0AuzJanYEkMs0lDsG29yhSuYuYVLsnpebSuGDRWPIseRuNCsXrZw2L1qJF4Lwx+OAYLIzLnfyPCmQ7%0AEajeRb5xf8m0zHnxUk1rcsbR4UPEiQgiMC5yfIz44Gh8IHgoMsG0yJiUmsYEJrXGx5RZRem5t+m5%0AoSXrwXB3OaRg6wXrtmFa50xHOWCJPvCpw5rWWDwgY5KTqoqMm/s1523S4asKzZVZRYiRO2cdWitC%0AFOyXOSergf064/564OWrUxZNMiP8zW+f8ws/fo1RoWkGz/VZRdhR740PnGwGtr1jVmbc2K8fB6VH%0AfU7jUlb8wkHN9XmFj5HBeDItsTs5rYus6QIfJt5XYBJCHAKfBn43xjg84yk/RBrGvcB7xLvNZjy9%0A/eVLPFZheLDuGRea6VFGZxz3lj03JwW9C1TaYWPkR67UiEzywqzmW6cblq0h04p28Nw+b3n58uTx%0A61sfuLfs2K9ylOIxdTxp+YFCMC40p9s09/TZy2MWbU9vLI1JvS0bBXUmiUoyLhS9jWgdKTPNpjWs%0Ae0cGiQIdJcNgCaQy3ags2Q4DILHRJw04dmrhBUQf0VojpSLTgWbw1HkiZCiVhGW31mOcQ0jIVRKI%0A1Rq2Aww2EgXs1wovYLCON89aNoPncFRwbVZyMMr48u0lVS45Xg+4EMDDuBJMSo2xHgqFEpHl1rDs%0ALJkSDMZzt3eIkDQPhRAoJTiaFrz6cJ3EdonkWnHeOvJcMR9l1HnGwSjnzqJFCJE8kqoCISSfvlxz%0Ask4kCxs80zL19L51skVrydG04uF64Ct3Vlybldw6HGNc4PfvrfljnzpIZBopHtugl1ly4R3q78yU%0AHvU5iyxj0RruLztuHYySZuGODAN8ooRTL1TIP5l47/r1gBBiIoT4S8Ax8BvA9d3j/5UQ4s89el6M%0A8XaM0X+QO/qHAW+XIfpu240P3F60vHnW8OZ5u1PATnbfPkacjzS94yv31vytV0757TcXDNYzhMBy%0Aa6kynWSGtOJ4MzyWNJIyfXkjEETq7PidWOpya1kPDhOS2vnlacEoV1S5ojOQ62SyF4mUIikd7I8z%0Abh3U/KmffoEX90cEAJFKYi7CqvcYZ8kk7NcZUibtt0xpPnO5JpeaowkcTjMmZfJTQknmVZp7GpUS%0AKQKjXOCDJ5dw3tidCrskBmhtIJPQD0kSqItQ6ER2wCXmmxLJZG/wnuNNz73NwMEkxwXoXMBFKEsI%0Au/7YwShnNirwUXB/3XO2MSxbQzdYehe4s2zpBse81CAl3vsdG8/SD5bz7cD9bce3H24ZbCSXgnGe%0AemWXJwWIiJCST10e8+L+iM4EJrViNsoZF4lVeLIeEAi2g2FrHIvGoORO508JbAw0xiJFOmauzJJm%0A3qo1GBe4PH2rWsLTfcwUeCqsj2x6mwgUkfQ/LzSZEolBGj7eFfveet48b7l93j75nlzgE4HnzZj+%0AU1Iw+kng1556/FeB/5hkt36BDxHt4PjymwtkUrbhZN1zvh24sV+zt3NgfbDqaIxnlGuqfc18nLPp%0AHW+cbnmw6akHRaYVs0rjQ6A1qemudRr8FMCbZ00iGZSS3ijyUnBpWnF1WjA4T6E181HGuokoKbiy%0AV1HmivN2wJpAlUle2BtR5JLWeEot2R8XNK3A+MDp4DAenEq9pBiTMkJRaI6mZbrSJ5JnGYWWnG4E%0AWkTmdY5UknurllmVUSrFqgsMLlCXmlmpCEIyjiKZKsY0/0SEMhESE7uwTXpyCKhKjXGRbe/x0ZNn%0AlhAF3eC4VElyrSmrjNOtYdUYLIYQ4fNXJqxe6+kFDC5SqOQILBScbnpGpeLavGZrAqMisS1PW0Mz%0AQJUJchm5VGpaG/jmwzVfuDLn1tGIB6sBESOfORqz2s0pXd2rAMEb5y11oRhMpNSC443hR69N+f0H%0AW4zznDaB6/OSs+3Aw+XAj76wIys80vLbKWwYH6hy/TjzeXufUwKXZwU354kUcXfZPZYl+iQIp17Y%0AuH+y8byB6ReAfzTG+LtCiKcvl34f+NQHt1sXeBYeSQIpIRiVmruLlkwn4c3eOh64wGevjPn6vXWi%0ASwu4Nk/9hUDkdEcx732yWvj28RYQRJZkSvIj12fM65w6V3zreItzkW4IzCtN6wL7tebe1mIWHVcm%0ANUpFHqwHRqVisXHsjzJmVYZSkSpTKC25u2g5Xvc0g6e3gcF7xG6gNRdp1qgsNL0NTOqc/TojBjhb%0At7jgiTZgo6Y1kVktUALKLAmV3pgWeKfI8UQEwjs2Jilz51JQFslP6kBFWhdYNg63E8mKAvIsETQm%0AeYbTkUqr3TqNEJ5Np5BIGutZDT02wKjQXJkU+Ahn24EqT8F9PSQvLONAKAjR01ifFBQyzfW9Eeeb%0AgdNmQJACWeci95Y9P/nSPs4FruyVJGp3wb3FwINVx6qz3DioqTLNprdkQvDS0ZTPXZ7w6smW441h%0ANir5e16ueLjsuL/umBYZP3Frn9lO83Cc63SSloLBRepM0VrPuNRvOVk/6mOu++FxH/PhZuBoUnzi%0AhFM/av+gC3yweK5SHrAHnD3j8Qk7/7Z3ghDiV4QQ94UQayHEK0KIf+GpbT8nhPiGEKIVQvw/Qohb%0AT20rhBD/3W7dAyHEn33b634oaz9u8Dv+dDIA9Egh0FJwaVZw62DM1WnJvMp5Ya/m8qRgf5QTd1/Q%0AECJaSl48HCc21o7CfXOv5NKkpNSSr95dYUxSJTia5NzYr7m6V+FJqhPLzic/J6VYdgPfvLfkjfOG%0A4AM3D0ouzyr2xjnOBm4veu6etyx7z3kzsDWWSGDdOnxM1OtxmQJEplIWNc41vQmcbwwnjQOgHSKr%0AtcX6RBCQUdKYSK4E99aWRWvYGuiN56RJQ7/N4HDB0/nAOJdURY4WikyCynbMnAj7O6p55zxn257G%0AWGyA1oU0hySgN5ZVb7E+ncivzEq21pPrZMQ4qXPGRcG0TPYYeifyKtP4EIRAoQSZFuQ6ZSXW7xQo%0AXLLrWDaG+TinyjN8iGxaz4uHNdf2KvaqPAXyXZnt2rzkj9yYcXVe81M39vjMpRGTSnFpUnBpWjGr%0ACoZdye6kMXTWJaZkjAiZXifR09N1pXH+cSm3zBQ35hWZlNw6qNnfDXEf74KT9ckmxPr4sRdOfToD%0ABD4RwfQCT/C8gem3SVnTIzzKmv4lUs/p3fCfAC/GGKe71/mPhBA/tSNT/C/Avw/sA18C/qen1v05%0A4GXgFvAngH9LCPEPwmMixoe19vuKEGLqDVlPCPHxbMlelRFFcku1PnJ1WqGkQKlUijualRyOSwqt%0AWHeJ5TfOFfNao2UatpyWikmpmdQ5wOOTVecTk+7ypEII2Bsn6vHlWY0LgcF6DkYZ294wqyouTWr2%0ARwX31wPnW0MeI4t2oDeO5WCxzrPsPTGm+Zwyi5RaM68EdVmwXxeUec71vYoiVzg8QQSmRaKkRxL1%0AfFqBCQFLJAbHqNBEkWazrPX4NPyTfJykpPep9NcaT5VJxqXc2V3AvE4/myHp0x2vegZraXrLqhu4%0Ac7pl0xqW3cCq9yw7ON9Gzjc999eG1iQ5o844jkY5VamZlAVRQpaBsYFRmZFJzXrwPNj0nG16hEp2%0A9FUOk0LgiFhn2fSOK5Ma4z1aRKYjzY/fnHNrf8ThtGDZGU7WPYttMmK8v+x59XhL6z2fuTzheG34%0A2t0VPjiu75XkWrExnhhCUo/nreMGvXG4ELizaHm4Hri37B73X6LgMVkCUqYRYqKyv7Bfc3O/5oX9%0A+mNPfHiUAX6SgukFnuB5S3n/LvB/CSF+eLf2z+7u/13A3/tui99mvR53t08DPwV8Lcb4PwPsiBSn%0AQojPxxi/AfwzwC/FGBfAQgjx3wD/HPDXSDbvH9ba7xt663njrOF4nUiPR5OCW4ejx+WWvTqnzhRS%0AiMeim/M6486yI8RIkSn+6Iv7tMbxldtLXjlukndR0aG1YN1Zlo3hD042vHAwxvtAJFIIiZaSq/My%0AadUNlv1xkYZnjWfTWe4sOu4uBw7HyTm16QPLbc+CRMU82RhyrXAh6cgJYHpQU2nwXrM30rhxzvnW%0AMjhHlUmklmw7g48QfJod6k262tUZjHKdpJJCwLjIqNQs+0AuIt2O4BAEQDrxzquMusgYFSrZYSCw%0AESaFph0cmVZUuaSzntXWkheSTMOitVgXsN7RJ/EIHp2CVz2se8Moh5uziiuT1FdrTPo/lNpSZmnO%0ALMSkuJH2O3BlUoOINEPOpjVIGZnXBZNCM84VD5YNJqS/MxA5GpdM64x7Zw2DCRxMcladw8ZkNXJ5%0AnHN72fHSwYgfvznn4bIjzxXORRrjGYzH1ZFZpYmCt4wbnGwGrAuMCs0LBxVaisclvXeaqfukCade%0AqJB/cvG86uK/IYT4GeDfAL4N/BzwZeCnY4xfeS+vIYT4L0mBoQJ+B/g/SMSJv/PU+zRCiG8DPyyE%0AeAhce3r77v4/srv/wx/GWuD7FphCiNxfdiyapKwAsOwM2VLy4sHomaaBIsKdZfeWZu/JduD+ecfg%0AI0eTMrH5TjfMRjmfPpxwbVbyjYdbtv2KMld85mjMnVXHfJRxunFcmWS8eSaYlpoiL3j94YZJlWOd%0AZ1ZqXIh4H/nWsqO3jlFVEJylyDP6ztA9sg9XoBG4oDia5jQ2WS5cnno64znZpP5N5yLBOxaNxe+s%0AyqVMbMNMS3zw4N3OW0pxMIr01nGYKQYviL1hcJHlANvekq8sV/crJpUiyxQxBs6bmHT0pCcEj7Up%0ACCodqLRmbdNM0qOZLK2SyKp1SXkiIymQ5zrZeZy1Pet2wPmI1qkHZjxpRkvCdggIJWjMQK4zCi3Q%0AdYEnMi0zOuu4NCk5aS3XpxUb43j58og3ThuuHhS8dtpyZa9knGesWsO2g25wPAQergYyIZmNNOeN%0ApreeXEpuHVaEmJxel63j3rLj6rx6fNy8uD/i9qJl8pQY66P+yyMG3/fid/Rxomh/0oLpBRKee45p%0AF4D+2ff7hjHGf0UI8a8BPw38cZKo8xg4edtTV6Te1fip39++jQ9x7VsghPjTwJ8GeOGFF575t31Q%0A8DFN30spHjOhjA84Hx6fPN5inobA+vAdzV7TGjrvyLRESUGOTIOuJAbeXlHyw1KwGSzXZxWNDdxu%0AG3791QYRE/W70IJCCnxM2neXJzmZEuyNc/72K6dsCMxHBdNyxHk7cKcJlCoic83YOwYPtQbrPFo5%0ARuWU+TTnYJTxzfsDRSYZXGRcRHrjGGzABehtsq4QAVaNZ9146gKGLFBXAklilVVaMqkyTpYtmxaW%0AwxMnWRfg3qJjz+qk2B0iIezszz1E++R/3lsQOKzbKZaLVELszG4/SBbpZQ4hSh6sBrSyPFh1aJ0o%0A/oWSNJ1lr9JED21wKZhJON4YQhzIpWZaa4pMcr4d0Eqx7AxKS5oh9cxePYGms6y6iq113D1veSg7%0AFluL3OklfvbymHVr+FpnUSJybV4xKzXX5jWL1uJcoCgkN96WEWW7cu+juSaJ+I7+y/eSabybGPEF%0ALvBe8LzW6j8E+BjjN3e///2kIPU14D97r7NLu+f9mhDinwb+DLAFpm972hTY7LY9+r1/2zY+xLVv%0A3+dfBn4Z4Itf/OKHOsChdrMnIcTHzdu4a35/t+bto8d748gzRQiRPFNUSrPsLflu/imToHbCsI6w%0AO+kKXjvvEMCDVccr9zccjDVVnrHpHU1v+bFbc0ol+NbxFu9hVEkmtab0ikJLjAucbQzWOGaTEoGj%0AiYqcQO8F61Wf7CBoGZeC26cNxjlKnbPsDdtBEYLnfBvogTrptGJJt0qBkILBRu6cNygiR7Oaz16e%0AcG2v5G81icL99Afjgc5D2DiK3LHt02PPcq/sfLqVpAypUIJFE9/yWgJ2quUBEwKzKqPQYLxnsYko%0AwASQyuMijPMcQSKpNMYhoqCeCHwQnGxsEkRFcHvRMrjIwThnf5TTdI5N7znPDOvG8GY74CPsj5JN%0AxXZwvPJwA0LQDo7zJtmD/NDVGTf3a146ELy+aJiX+eMB2qcZae/FBfb9ZBoXFO0LfFB43ozpvwX+%0AC+CbO5favwr8v8C/Sjqh/zvv4/0/TQpsj7MwIcTo0eMxxoUQ4j7wY8D/vXvKj+3W8GGtfc6/4wOF%0AlMmCwPjwlh7Ttfl3F9A0PmB94O7u+QejjCvzinmZ8ZV7K042A1IIfuyFPYpMJXsL4GCUJ0XrnZ/S%0AH5xuOWsGhIBrWYZWER8sX7m94MFqAJGUuZ2N3FsMjPLIycaRZQIfdmKyzmKjYJJLOqcQ3mJj0pu7%0AfdawX2dsB4sDxpknl4rGWMTOBTYnDeB60i0nldSEkAQCrfUUMpXrNoPld2/3PFz3SVfvGQgBjE0B%0A7u1sn5GEPjzR0BrVyQpdiFSyG+eCfmds6JKkHYMF5wJNnzT+GhvpwpOg2AwRIWATDEjBQZXjQyCG%0AwGAjhQ5omYwShUj+VLF3HK86nAvYnfK4kDCrkuUEQnB5UlCX2WPm4eVpQWcDuRLYAIHI3UVLninO%0At5ZN57g6r5Ckst7TAx5vz4qA71lu6IKifYEPCs8bmL5A6ikB/OPA/xdj/IeFEH8C+O95h8AkhDgC%0AfpY0jNsBPw/8KeAXSYy+Py+E+JPA/06ycP+9pwgIfxH494QQXwIuA/8i8Eu7bX/lQ1z7fUOZKV4+%0AmvDiwQjgHRUhHl2pPpImOtn0fO3+moebgUxJfvTGjFKnIcpiJwzaOEcuJFpLooBXj7e8frahN4FA%0A5M6i5Ww7sBlMGpCVApUprkwLtJAEHaiMRCmJj4ZoBLORpjeSzjh89Gx8Ul4QgN/l0tZDqWzKZDzE%0AmAKkC1DmgpKIMTDEJ5mNJVmUa+FTkHEpgHgimz7w2smWfnAMz0iFPFDKFGzU7vds95oA7VMBZZzs%0AougsOJ8U0GOMDCku4ABCcsplY3m4tgx+9/hT6JKjCA0w0pGNcAwuMspz5pXCeIcEMq3Z9p7tYMik%0AZF4nodv9SrDqU+l20zkyJREi6dR1JqCA885wuukp84xLk4IYAtvec7wZeOlwxAsHNQ9WHd863lAo%0AxeE4586ye0tp7VFW9EGV395NjPgCF3iveF66uALM7v7PkYgLkIgQl99lbSSV7e4AC+A/B/71GONf%0AjTGeAH+SRIJYAH8M+CefWvsf7t7jDeBvAH8+xvjXAD7ktd9XSJkCSZGpd7yKfVpOxvnAaycNWgr2%0A6pxSS75xf0OpFVWhWfeW33rjnN+7veJ37ixpjKPKNLdmSW3h8iRnkqdhn3vLnsFEfIisesvDVc+3%0AjhvurlpefdDSuzSjczSt8ELQ9RYfIjY4vI/JDsJAa6D1sPWp97O1Tx7r+zT7IyIMJqJFMv97dGAK%0A0kE3eDgbYGlT1qK0wpjA7bM1UgbqUpK9/f9HKs1J/SQDe9YBr3bvI0XKhrxP9yWw8emANzFdxe3E%0Azmld6lWJp97rESzpvTSJUSiIzKocSeS8ddxfWs5ay+unLZudA+62d9xbDZxtOhoXiUQWjUECl6YV%0Ak0Lx+mnLsh0oC8XNg5pKa0Y5bDtLBEZFCiZ5psi15Mq0RAA39srHM0lvlxJ6uvz2vcoNXVC034pH%0ASu0fd+mmjyOeN2P6KvBnhBC/SgpMjzKk68DpOy3cBYG/7x22/3Xg899l2wD887vbR7b2k4JHV6pN%0Ab7m36nmw7hgXGTYkgkBjBkwI4OCrd1eUWlLmmnawfOn1cw5GOa883HK+tcyqnJevag42OX/HLLg8%0A1rx65qmLDO3SF+x0Y5BEdAbLLpnbtYPDeI9zllIrtAys/JMT9tNVtu0uxXg0L+BCYr15UsmueapT%0AWfDkSmisUh9IAZut52CSse0tmVZ0LvB2NWEFTApAw9o8ec9SpYDld4Hy0dvtZmp3at9vfa341H5A%0AyuYKkTT3nPtOn5dHJchSgtaCMoOzwRMJ7I9L8kxwvOppB8+0TIEzxMil2WinGyhoB8utgxGjUnPW%0ASK74wOeuTrkyq3i46ZnUFkQivnSDxfrArf0R3eBYdJZ2cCw2BrdfpwHrZ5TWPujy2wVFO+GCBPK9%0A4XkD078N/K8kuvj/8BRF/BeA3/ogd+wC7x1SCo4mBV9+c0EMgVwrJoVm0VhilbTscikxIeBDmvwf%0AnOe8tXzzwZqjScELBxWZlpxveloXcGEnXWPSlywTEY9glitETEZ3d9aGaQ7GWpy3lEoyhHRqX7aJ%0AUacVEJ5kLPDWk/gAxCH9HMl0kn8a/VP3wy5wRJFmlqTwGJ/kf2xIgciRnpOxy3iGRKQochAmbY+7%0AfpGQIMOT/RK79ZFnEySehti9jpCJmBH8W/e13L3WcQNaeealJ0SBcaDqRBU/2yoy4dBKEELY2ak7%0AfMgYl5pca46mOS8eTtgMljvLgkxLVp3FWkeVa4RQjIuwc7JNw9O/d3cFImW6nshX7664vldzMMpR%0A8q0EmqfLb1KKpJzO9+ZS+4edon1BAvne8bxzTH9TCHEJmO4GVh/hvwbaD3TPfoDxrDkP5xLTK5ep%0Al/SsK86n18GT+aVHV70HVYbOk1jqaycN582AVvCj1+dpmh+JELDuBtZ9GpZtO8cmk7xyHJgUisYF%0A7p81rHqLEJFlO6DYnfiEoDXJNNA5Tx5DCkoxkglJpjWb3jAMqQ+Ti9RTUrseT+A7M4vAkxO6CW/N%0ASt6OIaZg00eIDs67JI46+IC38S29nqcztb5PQULubm1IPwvx1hLce6GUluwMAwNIlcwOiyyV+tgF%0ATk36OwIp41Mk2rmPSUvveDuwNh5jEj1dqkiuJK6ILBrLlb2KQkuujnOawfHGWcN6cPzotSk2Jiae%0AD5HG9mgZkVJyOM5ZNAO998yrjE1vOe0MVZZU05vB0lvPF2/tfwf77sqs5I3ThuPNjmgzLTA+UMqL%0AK/z3gwsSyPeO9zPH5En9mKcfe/2D2qEfdDwrxe+t56t3V/iQNO0OJjnjIntLCeDpddalM2CIcdcP%0AgN45XjtpOBrn1EXGi/s1QUTqTCfK9+CZ1xl7dcZX7625v+oYBseozOiM53xjeSjg4abj1YebRGDw%0AkSFERoVkkkvKouB43UMMvLYZiDHxs/dHOS5C0xji7uScyxScIomNB+9ua/xOQQmesPQARhWIXdPI%0A9jEREnjyPj0pa/I8uWJSPMmGcuBwouiGJMDqAiiRgt+zoHmSjcUIVQYjnTKvPpnlPn7vR2VLRWL2%0Ahd1cVqZSIBwMhOAgJAkjpQTrIckshQjWRu4MSSF+0zmmtUYryctHY+ajglmZcTTNuf31FiUFI51h%0AvefuxnB/0fLqSculcZYccH1g3TiuzqqkrB6/8w/MlSTXkpv7FcVuvuniCv/944IE8r3jeeeY/rd3%0A2h5j/IV32v6HHc9K8e8uWu4te6pMkmeKN88aVseWP/rSPgAPVj035tXjdVJKTjapOS2lYNs7hICH%0A655cSXofKELgG8cbvnB5QqYlhVa4EJKZ3LTgJ/9/9t40xvIsTe/6ne2/3C3ujS33rKququltunum%0Ap223zWKDsWRbwAdbQggbjM2wCQsLfwB5EQw22BqMzWIQjLGNAQGyB4wEjLGwhY3F2DA0s/R0Ty9T%0AW2blGuuNu/zXs/Dh3IiMzIrMjKiKzM7KvI8UyrjL/+aJiHvPe973fd7nuTbkZ+uW+61jpWu4vTfn%0Ave2CQW4o60hgmNUtrQ3UFiYllJlktQsyWCa1w7YxGDgPZdvQM9A0sWQnBUdR6LDXclgmOy+4CpyA%0AtnQU9uTXPqSHH8asQ0aeJA7RaikRyi2o1nHtj4PnAatPAoNutKs4KP1HAurhj6+IvbPD3le16I/l%0AAbpG4Bde8t1MIxBcGOT0jWKYG97ZmaOVZL0fSSnb45Lv35vy1dcNF3sZ7+81rOQJk7JlVhVY6/ns%0AxQH9PGG96xiXLdZ7pmXLWiclN4rWBXamNd1Ef8SLKQCdJG4HErE84X8CnGZObIkn46wZ06PK4oY4%0AF3SNKIa6xBNwYopfNDTOMeomD05YPio+54mmtg/UoQ+DmRBx62vaaHc9q1r2ipZUgRKKtY0u08py%0Ab1IxsPG01jGSm3tz7u4X7M1rbh+UWBfoJopZ0TKpW7zzlAtTu3kT8HYhCaQEtYOidTjnsC4KkEoV%0AGXKJXJADQgwQKjxcFjtpfuiT4iCADqD8kwPeo72iw2xm5kFPWgr7YG1PKuUdvk4AkgDjeVS1OCnL%0AO87eexSOWIqkCiTGcWElxxAAgfWeNy+tEoKnlzbgPJWN6uyZUUxLy+39glnlkALe2OgxLRsq69ka%0AF1xf75JqRSdVIDyrnZzv358tSsNwaZjHvtMjAWd5wj9/LEkgnwxn7TH93pPuF0L8aU5QS1jiYZy0%0AAaRGkSh1pNhgXax/mWMbRCLlQw3qsCjHJEaxX7RMq5bgPeMm4AN859YBWaZ5c6NPslCH/s69CUXd%0AopSk8YFpZUmU4Hv3JggBWgga7yirlqq1BBeDTqRNC+rGM/ZRXcFoQTcRpEazM21xLlLAj2cmxxFO%0AuO88YPlkWdjYxpNVKsCFOFz3NHhiMKpaPkJPP0TLg9KfWnx//HfgiFRzF2BeNvTzhE6iI+HBCHan%0AlsSxFpsAACAASURBVEEqqV0ghEgdz43kwkpKbjR7sxqpBNdHHRIV+35Nm7LZT7E+LPQHo9nhsJNw%0AdZQzyBN8CFGU9pGAszzhPxu86iSQT4Iz95geg58iOtr+xDm93kuJkzaAK6MOa72Ub90+OHKdXesn%0A1ItM5+JKhtYPhDW99Qzz5KjHNClbdCXJE0XTtBSVZRo8l1TOMNfMakfjPGXt2BykvLNdkGnBSm4o%0A6paDoo3MNmexQjDopkgBRVMgHWRa0PoYcga5Yl46AgEp5FGT3VmODPg+bWgBwtP7X8dx+KM+KSim%0Ax56TEYPZ8RJfomPPado6lPakRnJlJUMi+dHXRny4V3JvXHJvUpEqwXo3YdTNyBONDZHVd3dSoqTE%0AB3hjvUcIcHO3IDWSH3t9FIkejSPRinLh3/W4gLM84S/xIuG8AtNnz+l1XnqctAFkRvH1N9aeyMo7%0ASULGhcCbaz3e2Z7y7s6M77spVW2xLrA3a/nZd3Z4fb3HpGypnWO6b2kbSyIT1nsJvzqruLE7o5ca%0A+qkmkwIRAr/h7XWu7ZVMS8tB1fDh7pw80ax2M/LEsTdv2Oxr1vsJZd1we88e9V9eNBxrdz0WLQ+s%0ALc6Cx72uAUwCXQHbdSRAiEUfzAO9VNBPBUUbGHUSVjoJPS3ZmjSsdFKcjbp4r611uH9QUjaeLFE0%0A1h9ZV+Rast0GLg01qdasdiNZZrOXMOgmyKP3CEdSVk8LOMsT/hIvCs5KfviPH70LuAT8NuAvntei%0AXnactAFoLdHHOjEScTQ5fuSFc+y6w2lyrSVXRx3+9ve38C6gtaabCXZnDd1M8d7WjI1BGll+WWC/%0AbJgUDTvziu25pZ8ZEq25P62REjpGcXNcsjtrGPVTLg8z5o2Nxn9li1GKlVyzOohGggCdDET78GDs%0Ai4LTZkLnuXRLpIcfMgMRsNoTSKXpJ4p5G+jnkqT10dbdB1SimNeOWeOYt5bNXsr3t2esdgwbA8Mw%0AN3xva8b1UYerqx1aG2utzgfuTyt255EafmWYRWKMijNJfnGQOVSpX2KJTwPOmjF96ZHbnmgb8a+x%0ADEznipNo5YmS0RLDeram9dFjg1zzmfUud8YVB2VLbjSJsnE2xscZIyc8b272GfVS7h9UNHejqGhZ%0ASyZlTTdRUc3bOu5PKoaZ5vbenG8XFonHeknRNEgh6KaG97ZmTOaWqnnQd/mkOE1286xf87A3dBo8%0ALks8tN2QwFoOWimEBOssSWrodxSb/ZTb+zWBQCIVCkE30azmmp1ZHUkKLnB5JSdPNBdWUlofWO0m%0AUfbJBnbLhrn19DNNkkmKxkYSivVMqpbdWcNa96MaeUss8aLjrOSHf+hZLWSJBziJVn5jZ06iJa33%0A3NuvuDzM6Hcik29/1tBJDW9tat7bmVG1jto6VruG0kZ1glnRUreWTCsu9FNu7c35zr2GaRtLc0pE%0A8zslNLPdki2lIj1dSAZGUErPVhUb8Z4mMvFE3ICf1l5KOF3gOmSznSdOG5QOaeWSB8HsaUHtaa8d%0AB4oFQUgUAaEUmdSs91NeX+vxI9dG/MKH+1SNJwBrvYT705avXBvQTRPK1vL/3dhj2E353j1BbjRv%0Ab/bIjeb93RnrvXThMRUYl+2R39LFQcbtcclra53oJLxUHljiU4aP1WMSQmTAW8TP5rshhOoplyxx%0ABjxKK5dScG9Ssd41TGrL9qxiv2j40tUVulkcI317s8ev3J2gpKSxjqurGSEILvQNs8YxyDXv7RQM%0AMsV+0bA9qSJLb8G8CwGsDWAstoW6sdRtbNJvW8hTSI0EES02DurYvzjNNtdwukzkWUldDjRMnvKf%0AHwalQ5ICfDQwJYvbp5UtAqKquPF0M00/S/h1b6/TtB6tJWv9lK9cG3J7ryZNJALJ3rxGyagGPqky%0AWlvSSzVCRIXzewc1mwMIQXB9tctB1WKkoF6UfA9LdoeivvBR5YEXyWF2iSVOwll7TAb4E8Dv58Hc%0AZC2E+LPAHwkhnPeB95XEo7TyadFwfxKDUQiByYLg8Mu3D3hrs8d+0XKhn6Kl5MeuDVFG8u3bB1SN%0AZ1pZlBC8t1sw6hjuHlgmZcMv35kyq6JVYKIUkyp6HGklkdIxK6NE0GxRq5oWMEw86ULJwNoHKtqn%0AwWnKY4fPOUs57TSYnvLFjs8qmWNrWMj9IYCOgcrGoOx5/M9/aK1RtKClQygwSlNWjkHHcHu3PCrD%0ApknUyxt1E66uZWz2EzZ6Kbf3S0a9FK0kQgjmtaWbKq6OYiZECIgJbB1UCyPBaDR4b1Jxf1KzXzRc%0AXIkOtodzSUtx0SU+DThrR/Qngd8N/EvADwFvE60s/mngT57v0l5dHLcPmFYt96cN6z0TT8YLt7pU%0AS5rW8a07B1wcpOQLy4K59UzKKEEzqVrujAv+7nu73NuvuLFdIEXg5s6UurEoLKmSTEqHdXE2JwSH%0AcDH4HJn0LdZVN1FmyNkHmcOzwHm/7sfJxNpj1zmgoxZuuoug1DdgnpBsCCCXkCr4oc0ub22sYCR8%0A8/YBH2xPCTJwYZDSesiNZLOfcXGQk0iNFrHfFwQE7zFKomU8sBS1I9NqwbSTXBhk/PCVFX7LFy7w%0A9mafcdGipeDyMMP5wM3dgtp6Lq5kAOdmcfGiYGkt8XLirKW8fwr4fSGEv3bsvneFENvAnyeqji9x%0ADjikh1fWIRaOqr/w4T7z2pIoxesbOUII6jYqREgh4rxKY9FSoqSIfaPEsNa1FI1nWrV8uBelhEa5%0AYreEvaJBCBhm0M00e6VF+ihMqkMcsjWH8kI+irIaA50UxsUDsdIXFedFY1cKusSSpl4oYlRPqA90%0Ak/g3yxPNWi/FaMXdScA2sSv35kafaW1ZyQ0hBBrrscGz1kv48vUhnVQz7Cb8H9/dYlI2IARvbfRY%0A76cEAZn+6NhB6zxlG3URfQgYJelniivDnNSouIG/wOKiZy0xLrO/lxdnDUwrRNO9R/EuMPzky1ni%0AOKQUZFphQ2B/1rDWS9mZNHQTyIxmlBnuLdh5WklGnWi73bpoz91JNFvTmqoNBB+tyLenDbOqYbdo%0AcM4jF0KivTwjzwStDyRSoKXk3kFzRAE/fKPohYOs1Q/mcl5knBcNfNJE+wwZot367uzpJ/T1fkIv%0ATbk7rUmV5uIgZa+0jHITVT+0ZGdas9ZN+MKVAbnRCCHpJhrn4xDt114bEQikOppFOv9AueHRsQMR%0AYHfWkGlJJ9FUjeWgbI+ef97SQ+fZqzprkFlaS7zcOGtg+iXgXwX+lUfu/wPAL57Lipb4KBYZUyfR%0AfP5Sn8p5hplBa8UXLg/YmlQcFA2JUXzlajwfbE0rPtwtaGxgrWPYmdVMSouR0b6i9uKoXKcFeBFI%0AlaaTaPJE01qHe0Sx2xF7Tgng2hdzoPZZoghQlCAJTw3ITQuDLOELV/t88+YBk6bFBcV6J6VwATtv%0A2JpWNK0nUZJfuRNZdp+71Of79ydszyI1fyXXpEbhQlRpPyzJHZ9vO0QQMOoYZrVlVrcYJVnrJoTF%0AU85Teug8s5WPE2SW1hIvN84amP514K8JIX4L8PeI+9WvBy4Th2yXOGe4EDBacn2te6QoPq8tl4c5%0ABHh3e8p370abikQrPnepz7CTstnPeGOjx+685sZ+yUFZM+okfO5yj7/x7fsMM4ORKbkJ3NotCD4g%0AJFwZdnhne0JZu2iu13Kkvn0YiM5jZunTjKcFpQzIMjioW+7t1fzI1RXe2S5oneXm3gw8vHmhR24k%0ArQ2sdlMuDTPKxvF3f3UHIQWdRLHaTShbRyfVXBnmGCVpnOfmXnFiQGitZ79ooyeUEqxkGq3UQxnR%0AYYm4XZw6zMcYvD3vbOXjBJml8OzLjTO9K0MIf4dIevhpoAcMFt9/NoTwf53/8pY4/KA1rUPKSPXV%0AUpJIyd1xybtbcwaZxmhFZR039wuECGxNK27tlwyyhB+5OuL6qMO0cXzr1hjnPUp6rPcIqeh3DZdX%0AUoZpQuM8s9Ixq2BSRxXumvOfL/q043G5QVfBSk8y6mSkWpPlivvThkQLfJAEAUJL0kSzN2tBwH7R%0AsDtvuD+tqVpHqgSpVkyqODB7eCCBx5MXvA9sTWsurWQxw/KBe5OazX76kWDROM/dg4rb45KbewVV%0Ae7bc90EgeUBH9yGc6PV0GhwPMsCpgsxxgtC8trQuLIVnXyJ8HKPAO8AfeQZrWeIENM7TOs/tycJd%0AtJ/y2nqXIKByDgQYrRCiJTOK1kZF0tZ68kRRt1Hi5tZ+RescZe1xQTCvHYkKjIuAkYrdWUuZeDwB%0A56OczvIj/ng8LmtqHMwrT6otWRCkC/teqyWXR4YLPkVKSaYXM2pIUqNorOOD7RmrXYMNcFFJXADn%0AYgBQQhwFBCnkUSnPB38UEKz35EZxaUVF9Ykm2qI8tO6Pke082ks672zl45YYl8KzLy/OHJiEEB3g%0AR4BNHsm4QghLT6ZzxOEm0ks1g01DbR0hRMdRgEypRRCK99fWkSUS6z1GSwaZobWO7VnDasfQOE8R%0AGnpG0baOqomyEJ+/NODWuGJWNSQ6yufAsxt4fRlwXKXi8ENwaB1vLRSVZZin7M1rGhvt5b2J0kK7%0Ac0vVWowSXFtPSZRkZ9YyyDVvXxwwKS0f7M5ZyQ2vr3WORFjxsbe0NamOsudRN3loPkkJQWIko9yg%0AFgHtOM5aNntcL+m8bTI+bpBZCs++nDjrgO0/Avz3wNoJDx8q+i9xDvA+UFmHc55Ua9rFqbRuHZOy%0AWbC2NNdWc97bntNYS91YXK54b3vGei/jjY0O46Lh9u6U3VlD6SxV4xjPG7QMSAm5lozLGomnsJ42%0AeJpl3e6pOK4OIYg2FzWRdi8EJAaqNv5O317rUblAJ1EUteetjQ7r/Yz1bkKeai70M26PCyQSrSM5%0Apaodb13sHbnKHmFBhIHFv4GjMt6FQRr/zo2lbBxfvT76yAZ/lmznSdnVs8hWTgoyS5WKVxNnzZj+%0AI+BngD+8KOkt8QxweEq13vPhfoH1nrLxlI1lXNbMase0bJFC8sXLK/Q7mv1ZxYf7Bd++M2WYa0bd%0ANJZ7ZOC9Bblha1YxnlkaD5v9xcm+bbg/a9AKigq0iuyuZbr0eAgeZEuChfEfC3Yj0Es0WapJZGA1%0AMyij+dHLPYKAtnW8vtnl8koHrSS39kqsD3gvkDEBZm9ec2GYcnmlgw/hKBicRIQpG0fj43ujWPSK%0AtJIMUn1Uxnt0c39StnP8uU/Lrp51trKcU3p1cdbA9Drwjy+D0rPD8VNqqjUCuLkzZ32QMa8aPtgq%0ASIwk0YrGWn7+5i62tQQkrXdMi5b9ouGgskzmLS2BnhHc2CvZn1pyA8rC3jRurgaQCghxaLS1D07k%0AS3wUi18VEkgl1D4Gp24CuVHU1lFZjwuWXj9DSYkWgSQRbHYyytYjEdw/qBBSsN5LeG21SwAOihYf%0AAiLEYWl4OBgcZjveh4eyHY1gdx7nl3qZoWose0WLCI/f3E/Kdh597mY//YEx35ZzSq82zhqYfpZo%0ACnjSkO0S54Djp9TWeRItGfVSLvZTGuuwfkpdO0zrqNqAEYGAoA2etvHoRDIvLZOyRSpoG4cSAiEF%0AWkedN72Q0pZwNOPifMyWvIN6mS09Fof8NQ8k/oEaeT+VGK3QWuC8oJ9qRh3D9rRhWll6qSFTmkQL%0Avnt3RiAghOBHrw+RMrLwXltLaBcSRK2LpAbvwlEweFy2I6RgrZcwrx1FE+9f6yW48OTN/Xi2c1Ig%0A2JpGVt/WtH7uluvLOaVXG08NTEKIrx67+Z8D/74Q4jLwyzzCIg4h/Pz5Lu/Vw/EewPGJ/dZ7diYl%0Ad6YlwkM/M8wbRy9TSO+pnUBJwbRqKUqLCAHrPLUNNG3LrGyxbcyKpALsQutNPghUVfNAOXuJJyMB%0AvATh4+9rXnkS02CDIBDoGM24stH5t5dwdTVjv2h4b2fOa6sdNgc5Enh/Z87nLwxiJhSiwsNaN+HO%0AQUXdOJSSbPbTyLzzJ5MEvA/kRtNLNEIKgg+4xR/xtJv74wKB0fIHwnxbzim92jhNxvQNHtjTHOLP%0AnfC8JfnhHHD8VOyDZ62XoiT83Pv77ExrdIingUnVIKUk+MBnLw+5uTuPWZIPrPYSrA/0Ms2NvZLG%0AwbCbkhrLwdxRe0gTMDI6rRZtPPk74hvC8eqpOpwWXRV181IJ5ULMVsj4O5y3MMgCWSIpLChnuTLM%0AcQ7+zvd22ewbJoWDVcG0soy65kis9aFMSEq+en2E0fIjppCb/RSj5UNB4qH3jPVHmY1R8tSb+5MC%0AwUnZ1bMOVOepUrHEpw+nCUxvPPNVLPEQjp+KRYB3twOrHYNRcFDaqHEnA6PM8L3tOXcPSvJMc32j%0Aw6z0SBFoGo/WgknV4mzcWDqaKOyqJFmiuLVf4X1UzpZEuaHAg+C0xANIYpZkFPQTRZYqynGDUpCo%0Ahf+LjSK3m1mCEDDIDDvzlov9lCAFeWKYtZ6dec0qCYkSrPdSMq3QJ2Qm3gduT+uj8tq8avn5m/tc%0AGmQoJR8iAzyub3Tazf20geB5EhKWc0qvLp4amEIIN876okKInwF+PIRw92OtaomjU+phr6FsHa0L%0ArPdSbo1LinnLtHIMc83OrGGzm1JWjkQp8kQyWE24sTPDOVjrpBzUjqJuEFKx3s+wPg7nKh1tHJpF%0ASUqJ2Gty9tnZWnwakQrIkvh96T19ZUiTWCIoLSDjrJJU0Ek1RimGeYInoEUUxx11Ey6Ncg7mDVpK%0ARp2EL1xZeSjzOZ6ZHC+v+RDYL1ukgDRRCPgIGeAkltxZNvenPfcHQUhYzim9mvhYDranwD8I5M/o%0AtV8pqMNyipDszooovNpatJF0tWGtl7I1q6h8ILGBbgLTyuF9zbhoWck0loAnKoz3MknXCG7ut3Ew%0AdNFngkh8kET18GXG9DCMBq0lmx1Dv5twaSWjlyve364QOHKjQAe0VrQu8PpGl46RBKJC/JeuriCV%0ApLWOi5dW+KHNHpWNRo7z2p2YeTwq1dO0nkSro6BxWlfas2zuT3rukpCwxPPCswpMS5wTGuexPjCr%0AWxoXGOYJb2z22Js1GCOZ1m3MrLwjkYZeKunmht1pzd40DuKmmUZWntVOTjfT3J2W7JXRh8n5KNIq%0AQ8yWmkXTfMGPeGWR8kC49jBcKO9xHlKlcU7yxUtr1HaXrYOKTqJZ6yZs9FOUknzt9RFXRjkrqWFn%0AXrM9adjsazbXOry22mVn3pBoeUR6OCnzOF5esz5mzpsdg5TioR7Q8yqvLQkJSzwvnF1a+GNCCJEK%0AIf6CEOKGEGIqhPgFIcRvO/b4bxZCfFcIUQgh/pYQ4rVHrv2LQoiJEOKeEOIPPvLaz+Ta54EnOXAe%0Alk66qeZHr4346rURK7nmMxsDNgcZPsDerMZ6hyS+TuNhd9qwNWnQWnBpmCNDYN5E+vjVUcrVlZyL%0Ag5RhrkhNNANsABtiyaqrX20WiySyFw+/NzoSHIKUeAS1CwQZyBLB3/f2Br/1hy/y5oUer693WOlk%0A/P2f3WSzn/GZjT4r3ZR+nrDaT7gwzHhjvUeaREPHrWnN7XHJ1rSmbOyJIqiH5bXX1rp89foIJeVD%0AoqXw/Fxpn4dw6tKRdgl4vhmTBj4EfiNwE/jtwF8RQnwJmAF/Ffhx4H8B/jjwl4GvL679CaKN+2vA%0AReBvCSF+JYTw14UQ68/w2meKp510D0snuVHkqeYzmz0uNhkbvQStoL4zJVuT3DsoqRvHh2VBluqj%0A07tWgkGuuTOuSI2ml2pau8iQhMS6qJkXiP2llmg2522U13lVEVhkkiwyRwu5EXgRGXfee1KpCUHw%0A5ctDvn3ngE0f6GcpKx2FIhr6Na1jr2hxLoqr5kaxNa25PMiOBmIPDf125w1vP2YvPiyvGSW5btRH%0AXGufZ3ntWRISlkoPSxziuWVMIYR5COEnQggfhBB8COF/Bd4Hfgz4HcC3Qwg/HUKoiMHkK0KIzy0u%0A/2eAPx5C2A8hfAf4L4B/dvHYs7z2meF4I/lxJ92jSf8Q2OinNNYTgsAHqNvA9bUO672MQZ6iteKN%0AzT4SwYe7cxCCPJFMimit0E3i0ObWQcH2pKRpHUZ5lIxSOuni/2yIyuKvOg49pxyLQNUGdFD00pQf%0AvTbk7Ys9pnXLN28dsDevKRtHL1W8sT7AKIkgUFvPvXHFr9ydcPeg4pdvT9iZlTQ+WqgjBEUTrS1W%0AcnMq2wgpY4A6DAgfxzLik+LRNZwHTvN5WOLVwXMLTI9CCHGB6O30beCLRHdcIAYxorrEF4UQI6IR%0A4S8du/yXFtfwrK49Yb3/ghDiG0KIb2xvb3+cH/khnMbT5njpxPnAhUHGj1wfcmXYQauoLlA0jhAC%0AidJs9BN6uSEzEikDe9OWcdFEQdjWMy4a2hDQShCEYKewFG3sKy3JDg/w6Fa4mD9GqYCUnm6W0Enk%0A4rkegkAJyfs7c97fnhIEXBrmXFnJKRrLxX7GsJOwP2/4xgf73NyfE3xgo5uw1k1onWdctNwel2f2%0ARjr+HplWLUVtGXXMqa59kcpm5+3xtMSnG8+qlPcngL3HPSiEMMB/C/xXIYTvCiF6wKO7/QHQJxoS%0AHt5+9DEWjz+Lax9CCOHPsRgs/trXvvaJPy2nbSSfVDqZlS1F3fL9rTmzsmFaOV5bzRAiZkupUmz0%0AMjIteXdrSqIkB3VL6wLbk5qi9XQTSddA3TzoMS3xUWiiUrhRsN7NuDrKmVY1725PqaqWu4DSkroJ%0AbPYTrIe31nt0U4OQglHX4HzsAyVaopVhe1phrSCRDbX39DPNlVGOluJj0a8zo9jsp3ywM2N71hwZ%0ABL623n1sKexFK5stiRVLHMfH8WO6BvwDnOzH9GcW//7JJ1wvgf+GuBf+/sXdM6Ib7nEMgOniscPb%0A1SOPPctrnykOT7p3xiWzskUoweVBjguBpnKUzpHIaCJ3eGpUKtKC7x6UKKlY6xr6mYa9CVuzmm6m%0A6SeaNy50sa2ndgGjBIWzlI1lVjpyI2itZdIGpg20ywPpEyGJChm93NBJJfulpZen1I3l7qxCC8n6%0ASoZRgbK1dDOJWvxttRBkRiNFwDqDEHB3XJIbDUYwzDW3xxVXVzvoBdviaf2hk2jh3gfuTyoOypZu%0AqpAIxmWDGUteX+u+EPNIT8NS6WGJ4zirH9PvAv4ikUm8zcNVjwD8madcL4C/AFwAfnsI4VBr79vA%0A7zn2vC7wJrH/sy+EuAt8Bfgbi6d8ZXHNM7v2ib+Ic0TdOu5NIh341l5JogW/eHOM9R4lBZdHOSt5%0AQqriqXi1l/DB3pxp3aKkpK4apk1gVtVsT6Pv7M++u8taz7DRTbg1Lri1W8ZekpaUbcN+scyQTosW%0A6GWKXqIQSjLMNJmWaK1JlWJcWerdEm0En7vQY62bH9lNaC354SsrfOvWAftFS9G0dFPDzrSmlxry%0AfoaWEmuj+O7TsoTHZTkuBGa1ZXv2gILeSWLAOY0unhSCxlpa50nlDy5rWio9LHGIs/aY/hjwp4FB%0ACOH1EMIbx74+c4rr/zPg88A/FkIoj93/PwE/LIT4nUKIDPg3gW+GEL67ePy/Bv6oEGK0ICb888Bf%0Aeg7XPjN4H7g7LjkoW4a5oXUwKWv+7js7tM6TaYXz8Ivv71PULbmRbE8rvnX7AC1gXjv25xU3duak%0AKlomlNbTuIAPnnsHBe9sz8glCDx1ZSmbBueW/aSzIBAdgkWQtK3n/qShbC1pEodnB6lm1DPoALkx%0AfOFSn8yoo8b9sJPwa19f5UtXBnzu0oBUS+4d1GzPKj4cFww7Ghd4Kv36SeQAEWBcRFWI6G4c2JnW%0AKPl0XbyqddzYnXN/Un+sHtd541kQK5b49OGsgekC8OdDCGd+9y7mg/5Foi37PSHEbPH1u0II28Dv%0ABP5dYB/4dcA/eezyf4tISrgB/J/Anwoh/HWAZ3ztM4MLsfEsZXQslWLhWltbEq0IxL5GEIKy8WzN%0Aau5NKt7bnrE/b5jXLTd2S3ZmDVJo+plGCUltAyF4qtZzUNbs1oHECIIMCBe9ln5gjJdPIXIF1sNq%0AL+HKKGfU0+zPGlIJw45htWvY6KSsr2S8vtEh0QopBY11tAumnFCCXmp4bdRlvZdyYZCipCQQSJTi%0A+qjDtdUOV4c5aqGR9yieRA4IAtZ7CaNuwqxpqVpPPzNsDp6si9dYz83dAiHg+lpnETSfPRPuRSJd%0ALPFi4qw9pr9G3LzfO+t/tNDce+wxKITwN4ETadohhBr4fYuv53bts4QS8WTofRzWbFrH7ryhdJ7t%0ASRkVwoPAW8ekasiNYn9e88792DZb7yW8udlj3oyprKWyjrp2pKmibi1F3RI8ZEIi0RjhqHzANY94%0AlSxxhEP23SESoJ9IuqmkXvgiSQROgAsxG7k6zDHGELyjaAJ784p547AOjJJcGuYxO55UhOCZVJaN%0AfoIUgqurHerWEwS4RUb0ODLC08gBeaK5nmmur3awzhMQdB+1ZT+GzCguD3Na5+nnBrl4nWctMfSi%0AkS6WeDFx1sD0N4CfFEJ8kZP9mP7qeS3sZYeUUZWhcZ77BxWz2jLspHz9Mzm/fGufewclRikur3eY%0A1Q7rCpyHYdewNW3YKy3OWi4NUmZ14Npqjw92ZrggGJcWoxUueHZKS6pBKoPRDdZBGl7tAdqTYIBM%0Ax2HakniC0iLq0ykJRdWwM5V0UsUgN3zttRHvbs8Zzys6UjDqpNSt43/7pXu8vtnl+lqXEGK5NgCX%0AV+JQrXMNW5OaL18bRtdgIRCBx5IRgKOey5PIAQ+sUgJSSC6dgjhgVHRC9j4glXjmTLgXkXSxxIuJ%0Aswamn1r8+4dPeGzpx3RGZEbx9mafK8OczUFKN9MUlWXY1by3NefaKOf19R439ubc3itofABhaF3A%0AukCL4GK/w5tvR+O5G9szvvnhHu/raBx3ULQclC2t9Yy6gtpFavgyKD2MDNA6/m4GHUHuA62LYrY2%0AgJISFwR7RU3jDXlq6GYJl0eB7UnF7qxFCsH1tS5FYukmmlRK9suWbqKQQrDSSchTzWo34dZ+bZW/%0A8gAAIABJREFUSWs9ghhcgjjZ0G/eWHZnzUPZxePIAZlRXB3mNN6TSInWTy/YPm8m3FIEdonT4kyB%0AKYSwbE+cM6QUdBKNQHBrt+D+tMY6S54oRt2U+9MaIxXj0jIpLRcGKZlRHNiWqrE0qeLmXg1SMi4t%0Ad2ctd8YVrRM01mNd1Hnbn1siZ2+JR1EBqYXVjqCTa+rGExKwrSMEIDh6iWDQy+hqjXOBD/Zm3Nmd%0AExAUdUOZKn7u3R0ur3YxqkZrSccoBqlGLUpvWskj5tnlYY4SgiCiDNSjZToBbE9rUh3N28vGcnu/%0A4LXV7ol/xI9bInueTLjlrNISp8VSXfwFgPcB5z3z1nJvXDCtHc57zKLRfWWY85VrQ97bmTGet+SJ%0AoptoPnepT9F49qcV79ybkevA/XFBkAHtAqWP2ZHxD2quy3bzR6GJe/2kDrS+xQcwWmJ9zKSy1OCF%0AAiEQSrCSa+6OKySQpwqlEnwQlM7TWodWkqZxzCvLV6+PSBYsvcOs5NIwJwC3xuVRIBl2DOOiPXrO%0Aej9le1ozry3fuz/F+UDZuMji7CQPBZ9PWiJ7Xp5Hy1mlJU6LjzNguwr8VuA6sT98hBDCHzundb0y%0AqFrHrb2YKc0KixCCa6MORWu5N65weDZ7GXXrqRvHzrQiEOhnCYmWhIWO3l7R0DoIQSCDorAOJcE4%0AyGUUbl3iZNjFFy56Uo26EqUlRiqCDByKDyUCPrPe4a0LfaQQ7Mxr7uxXdNOcewcVa3lCohQbPUNj%0A4/zTnXHJ1VGHSwsl8MPDxs294qFAMi5arg5zguAog9gKFb9yZ0InjeXA/XnNjd2CC/0MxAOjwE9T%0AiWw5q7TEaXDWAduvAz9DPIhvALeBS4vbHxDnnJY4JQ5PuqmRdBLFuFhsKs5xUFoyA7nSFI3l7qSm%0AnyWs9h1Vbbk9nkd7BiW5sGJ4/2ZB27ZM6oayXAiPEjfc+TIonRoNoGXMoKLVhWalnzJKFI0LtBYu%0ArXRQUlA5x83dOSEEpBRcGXUYdDRZohhkinHVcmdS8u27Ez53sU83NVxcySIl/HGBRDxwox11Exrn%0AyUIcol3rp3gPrffkiT665tNWIlu60i7xNJy1Z/SniBp3V4il+X+YmDl9A/jJ813aywlrPZOiYVI0%0A1K3DhwCB6HbqA631NK3l6krO5iDjwkrO3UlF1VocAXygnyes5QkeQVE2vHdvTlHV3J2U5EZQE/84%0Ah0Z/y4Ha00MCqHhQGPY0Ilhc27JfR7mfUc+glcD5wPak5e0LPUJgYX8OXa25sVuyO29Y6ySRNi4l%0As9qiZMxyjveUICqCt85ze1zy4V7Bzb2CqnUMUsOllZxRrrm0kiGCgBBf73jweR4+SUss8Txx1lLe%0Al4F/LoQQhBAOSEMI7wkh/g3gvyMGrSUeg3HR8P+8u8N7O3MC8MZalyyRvHt/hgca6+mkilt7JR/u%0AlRSN4/OXBpSNQ0q4fxA3rqJqqV3gykqgtI6qbnlnp2RSNtTtg1mcZT/pbMgEJAqCd5SNoPUgpKCx%0Aggtdw7CTsT9veX9nTq4lF1dSjMqxCIILXB7lGC24sV2ilWBzkFK2LVmiCcRg1IY4t7TZT7lzUCIa%0AFwNIgFTLo4znsEz3pasrfOv2AVXR0k2jgny9CErHg8+yRLbEy4SzBqbjEmv3ieZ73yGKoV4+r0W9%0AjLDW880Px9w5qKIXD4Jb+3Pu7JdcW+vSTzXz2nJzt+DaKONbd6eoAN+5N+Pzl3rc2J2TKkHTOPbL%0AlhDg/d0p07JFSoF3La6FehmNPjaMBC8gIGicJUtSvJUIEUi1IDVRpWM8r8mGOUoqQgg46zmYN5Rt%0Ag/OCEKC837A3qelkmvUu9FJ9RHRorWdrGkn7AVjtJuzOm4dUHQ7LdMNOwtffWKOy7mgo+7AP9Wjw%0AWZbIlnhZcNbA9PPArwG+D/xt4N9Z+Cr9buCb57u0lwuN99StRUpBomNvwYWA9YGLoxyNoN8xfLAz%0A56BySAS9XDMpGuaVY5AZrq12sQ6s90wbCy7gRDSlswjqpXfNx4JkMYDnoZscZpyxXHdtPeNgbtkr%0ALFrVfO6iYb2fcbGfcX9S8537U97bmuBDQMwVFwYZa72UTqLYmdV88cqAWe2pGh9LbIOMrWmNUYI8%0AMVjn2Z03CHhsj8iGwM4j80zGLCc3lnh5cdbA9Ed44FX0R4kCqX+WGKh+7zmu66VDtLDQeF/RWAfE%0AjUdLwb39km6qGc8bJnWLFAHwTOuWxGgOyprWBYyClY7h7oGkn2oa61FVw7R2TAt/1FNa4mzwQCJA%0ASuikCVkqadoAQlCWASklRglWOorGB4wU1N5zd1JirePCIGrcvbczp7KWPMnJEslaP+G1tS6d1DCv%0ALVeGecxuP0J88Kz3U3ZnzUdo1Eu1hCVeRZx1wPYbx77fBn7bua/oJYXWki9fG1I29qEe01sX+rx7%0Af8Z+0XBQNHz52pB37k2ZV55Z2/LGegcfBG+u92h93CyVVPRyw6yy5Klj1pYsk6VPhl4aMychAqky%0ANG1D01hE13BtpcNnNjpUbWBatjTW8d17M97fnqKlZFK1dBPNpUGGloKD0iKFZDVP6WQGAiRaHVHF%0AT2LQdRNNd1V/pEf0aaKCL7HEeWE5YPscMewk/ObPX+TXNzG3MUpyd1Lx1kafvXnFr27NGRcNn7s0%0A4IPtGeMC9qctvVzzi7fGXB51GHUS3ljvMK+iqngICakJtG1BUXusX9LDzwIFDAwMuiltG2hDwPkW%0ABKz2DSt5wmvrXd7aHHD3oOTGzpyb+yWzxtG42DvUSrI9b+glml6mWetGWviVYU7dfpSo8KQh00eD%0AzaeNCr7EEueBpwYmIcQ3gd+4MN37ZZ5A9gohfPk8F/cyQmvJQMe5ZO8XcysCGh8DlZKSYR6ZV0pK%0AyrZFKYEQku1JybxuGeSGbmaoZg0CgRSaldwwLmvcMiidGhIwAoKEUaaojcB7z0HlWEkNw07KG+s9%0AdiY1b2zE2bKVPKGXaqaVQwpBEAFnBbnRXF/v8Jm1HkkiuTLMyYxmo5/STfRHdO1Oy6BbqiUs8Sri%0ANBnT/8gD3c//4Rmu5ZXD4aZza6+gqB1r3QTro/dSbqImmwAq5xHBs19YwhReH3W5tpqzV1QcFA0u%0AeHp5StfUTOo4HKpg2XN6DA7tLTSQGRj1UpQ2dJRDqoRO6ulkhnyhYbg2yOgqybVRh2nV0LrAWldj%0ArUVKxZWhYX/ekBrJezszPndxhaLxTKuKunV89sLg1Ay6k6zTl1TwJV41PDUwhRD+7ZO+X+J8kBnF%0A62tRmDNVkguDjJ//cJ8yNxRlSyfV3Dko2eilsZwjJOOqpd3xvLtVMK8bjFKEYLk4zCjuVyjJMnN6%0ADOTiK5VweWRYyQxpqtEIstSghOagbAk+YJ1nr2j4NRdWubreI502bA4SpBRY70m1pmktdQh84fIK%0Ao47he/entCEeKMal5cO9EqMl11e7TxVVfZIQ65IKvsSrhGWP6QcM76MD6cV+xr1phXWelY4hkQKl%0ABPf253ywa7mzb0EIernh3v4cozW1c5SNZ9/WZFqDECQaxstU6URIoJ/Ef1e6mm6SkBnNtGxoHKx5%0AxUpHkUiYW4cQASkNqVG8NupyZdhhb97gfaC2jov9nMJa3rk3Z7WXYpRgtZcSvGdrGhUeEi0xQjyV%0ASbdk352MkzLIJV5+nKbH9D6nFBEIIXzmE6/oFULVOu6OS2a1ZVy0aAXvbs+YVi3vb8/paMEHeyVV%0A66ito5Nogjcc1I5mUtGGQNl4iiZQ+ZZUgFuy8x4LAwwzgQiCQaa4Pyu4NxHkqaGfSvYLx0oWKBrP%0AvLEEpxl1UrYnJe/vzullhguDqHV3e1ySaslIpDRtIBC4utrB2sCtccGssmgtWckNLCjiT2LSLdl3%0AH8XS7fbVxWkypv/k2Pc94A8CPwf8vcV9vx74tcCfPt+lvdzwPnBjd87erGZ71hCC596kwkhBYwNr%0AHcMv3jqAEDXT7lSOWXDIUNNLJDemFgFIIdEiRiO5NAF8IiywPQ3kOZhGIL1AKsnllYS6gWnTcFA3%0ABAIXhxmX+zl3Dir2i5bPXV4hTxRb0/pIKfxQqeHKqMPN3YKydqz3U2rr0CpSwNd6KVuTio1+9kQm%0A3ZJ99zCWGeSLieeVwZ6mx3QUcIQQfwn4yRDCnzj+HCHEHwK+eO6re4nROs/WpCZPJImWeAc705ar%0Aoxyw+CBoG0eWSCo8WkqUFJTWobXAeVACQggYA7gYlJYJ00ehiWQHA+QpXOin5EZhraQhEGyISuwe%0AlFAMc0lp4d3dGbmSXLs6QgL7RcsoN8DDs0haCq6Oci4PcyB6Ob0B7M6jglfdejb66ZJ9dwYsM8gX%0AD88zgz1rj+l3AF894f6fBv7QJ1/OqwdJPCkHKTA6UNQ1W5OKvVnNrLU0HqRQIAKTsiXVEus9eSJR%0AEqraR6o5DwsZvurIiNp3IhrAYhSs9hJG3QznA0ZKtLZMy5Z3d2ek2nBllJEaQa4V3VxirWK/bLmx%0AN+PNaY9RHhh2DEbJjwSRS8OcdGHapxdKEddGHWobXXC7yckfteMn0CX77gGWGeSLheedwZ41MM2B%0A3wS888j9vwkozmE9rwyMkmz2U8ZlE3XVppa3Nwa8vzNjXrUclC1XhtEwcH/eQBB0jSY1ilnj2Ohl%0ANM5S1w1tEzde6x4oi7/K6CrIE2gddAwYYxhmipVOjpGBwnqc92wMUowWTIoGoyVvbw5Y6SRM65b9%0AoqG2gbVuyqVBzvakwjn42murSCnI5MlB5Hjm44NfBK2TM5/HnUBPSyN/mbHMIF8sPO8M9qyB6T8A%0A/lMhxNeA/3tx39eB3wP8xDmu66WHlILX1ruYcTwNXlrJWOkYuqnm6ihnZ1azM2+YV5Zrw4zdeUOq%0AJI0L3Dko2S9b5kVUGc8y6CQKN3FUP+gf7AcIRWTctQ5oYaOrWe/nXByk7BYtQQg6qSbPYWtckxuD%0AyzypVuRa0tjAXtGw2U95+8KAorbRF6mT0M80P7TZI02eXro4TeZzlhPoq0oCWGaQLw6edwZ7Vq28%0Af08I8QHwB4B/YnH3d4DfE0L4K+e8tpcehzNMhx+81nkyo1BKsDuLhTkpAt08YbdoqWxgXDZMq5p5%0A7VnpSMom0NjApHy1g1JKLGUqYu9tJYG1fs7mSkY/NySJopdovv7mBrWz/OX/9xaNdQQUk6ZhVjle%0A2wi8udZDG4UCPIHrq10uDFKEEPQzc/RBfDRYbPZTjJZHG+jT5o5OewJ91UkAy/mtFwPPO4M98xzT%0AIgAtg9A54fgHzyDZ6Ke8vzNjXLbsz2tmlWOYKfq5QQgYzxuMkORG0lpPaQO1Bf+K1vASINExGNFG%0At14jodtJMIlESggE1ELB4TMbXW4flHz5yoD3dubMZw1do1jJDT5IPIEfutAj1ZLtacOkshTWc23U%0A4dKhOvgjwWJetfz8zX0uDTLUov/0tIzmtCfQJQlgiRcFzzODPXNgEkJkwD8KvAn8VAhhLIR4E9gP%0AIeyd9wJfJUgpGHYM46KNp/7MsDnI2ZmVdBKFFIJRL2VS10gCdePxIQYldaiz8wqhJ6OCQwXM21jG%0ASxQMOxoVBEVpuTlv6XU0b270cM7z3ftTisax0kl5fU2w3mvZmlQoKehkiqL1vLc1580LPT57aQAh%0A0LrAZ9Z7aB3p4ceDhQ+B/bJFCjBGEnzgzrjk9bXuubDwliSAJV4kPK8M9kyBSQjxFvA3ifNMQyIb%0Abwz8y4vbP37eC3zZ4H2gXegFGSWPTuCt8xSN5Tt3Jkjh6aeGOS17s4ppZRl2PK5tKduW9V7GtGq5%0AV3uc83igfcWC0mEcDhI6ElSIt5WAVEHjHcIpGu/JvWBSOjwNnXHB6+tdNnoJv3TrgFnZst7PuDrM%0AqWygYxSpkaRasTdvuDzMCY0jHPssHg8WAE3rCcD9g4rAA3p4PzNP/BlOcwJ91UkAn3bSx6d9/T8o%0AnDVj+g+B/50YiMbH7v+fgf/yvBb1sqJqHTd25ke22uu9hPV+ys60Zmtac++gZF5b9ouWG3sFu7OG%0AREFjPb9wYx/nAiF4qoXVQiY9jYib9KukQqSAbgr4qMreNyC1IgSPAQobGHXi73ZvVlFZT+s9Sgi+%0A8f4+RetxHtZ6hn6iccQsRMjAxZWc2nms81gfqJroraSEeOhQsdlP2ZrWtDaqckjALCjh3gd2pvVH%0AVMVPwmlOoK8qCeDTTvr4tK//B4mzBqbfAHw9hODEw6WEm8Dlc1vVSwi/KPGMy4Z+pmms4zt3J9gP%0APdpILvVTMqP49p0Dgodrqx32i4a9uaVrYrku4CmsRSGoG0fRQuEWtuCvCCQwyKJdxUELWkI/S+im%0AhvsHJd1M0QbYHGTkiWbeaFrnmTWW8VYLeLwPbHRT5pWl39EooclSSSLVwmrEcXOvwIcohvulqys0%0Azj90qNgcpGz0UvbmnlHH8P2tGVIJMqO5NMxx/skSRGf+uV8xEsCnnfTxaV//DxofR8T1pPrEdeDg%0AE67lpYYLUa1aLE68B5VFS7EYivWMa0sQHi2hcYGmjSd8rQI1UWmgbqGqQBLwAoKLFhevitpDF+h1%0AIDEa6wJaOIyE3bJld97gPGys5AwTE/sx1mGtJUsMPSNoBLigOSgb7k9r/v/2zjzKtryq75/9O/M9%0Ad6hb46s3v55ooIG2abFdAYkLWMQYl0aICwWjmIgrWQ4JMZFEgaYVjRo1KohBxQlcImvhEFEcIpCg%0AaNLSdNMNTdtz9xv6vZrrTmf85Y/frer7inr1qt6rV/dW1++z1ll17xn3qap7v2fv3/7tTQm3hHWm%0AxwJyDe0kx+/PBzs8FnB4rILvKBbbKYXW6w8VAAuthPMrCScnK0RByFIvJS0KjjUrrLUTtuNAV85+%0AT/rY7/YPm50K059jauX9q/57LSJ14F3Ax3bTsOcaRmQUWmvSrCDNSkqtaScZnUwx38qIfJduVrLY%0A6hF4LmORx5mlLnmaoR1FmpW0CpMaLQq6/XMfFGGqRqZkkNbgKU01FDzXIfAcOt0EP/RpVEyDP11q%0AlCPcXAsYrwSs9FIem+sQKKGblbiCSQGveHQLzeFGyFjk0ax4nFtJuG6qtl4Lr9tJ1x8q1tYBpEVB%0AkhWcXe5xfiXl7FKXMwtdZsdijo5HpEVJqA6SP7t77Pekj/1u/7BRl9/lIt4KvFxEvoSp+vJh4HFg%0AFnjb5Q4Wke8VkbtFJOnX3Rvc9ioReVBEOiLyCRE5MbAtEJEPiMiKiJwTkbfuxbG7iVLC4bGIRuix%0A0sto9zKyouSmQ3XGKx4LqyntJOOOUxM04oDlttleDz1cV5GVJd3UiFAP6B7AZIfxWsip6ZjAgzhw%0Amaz5+MqhKDSO43CoHhI4DqHrMVUPeMVNU3zLVx7jjhsmODFe5QWzdQJf8eRcl8fne+AoBKHquySZ%0AaUvvOQ6zjWj9unlR4jkK33PQfa93LemhLOG+p5d4+Pwq3bQg8hzi0KUaOFR8x4wvlAflsWF3WUv6%0AyApNO8nJCr2vkj72u/3DZqcTbM+IyK3AG4CXYr4v3g98SGvd3fJgwxngx4DXAuuffhGZBD6Kyer7%0An8CPYkTvjv4udwI3AieAQ8AnROQLWuuPX+Njdx3fczg8FtGMPeZWUwLPYaYRUo88AldRDVzuf3qJ%0AvOYTuYrAVdzX7pIlB6NyuIOZi7SR2IVG4KBEEbkejqMoC01ZJhSYJouBp2hUfGJfODYec/NMHUFY%0AaGU0Yo8zyx2ONyPSvM1E1WcsdOhlBVmRcOvxMWYbEbHvkvbHAwbr4AEUhX42caXmE3gFy90MpRRK%0AFEqVBJ5LXmozxlTs7jjTQWO/J33sd/uHyZWMMTUw40n30586ArxZRNBa/9JWB2qtPwrQL2l0dGDT%0ANwMPaK0/0t9+JzAnIjdrrR8E/iXwZq31IrAoIr8CfCfw8Wt87K6xNhgauIo4cIkzl9VewVTVx3UU%0AT8x3SIuCL55ZZbGb0EsLOqnmzFKHQms6B8RDWk8D37Bel7DQzgj9kmroUvFcTq+0yRAqnkMjjtBA%0AJVAcm4i547oJxqshaV4w33ZpRpqJasAjz7QA6BWabq5Z7mScmqwwUwvX07svVQfvxpkaJyfjdZue%0AXuhwbDzi/GpC4CrOLpW0eil5YfozgRE1z9lpYMKyxn5P+tjv9g+Lnc5jehPwq5gx90Uu/v7QwJbC%0AtAUvBO5dP5HWbRF5BHihiDyDyfi7d2D/e4FvupbHAhcJk4i8BXgLwPHjx3d8gxsHQ33PYaoW0EkL%0AFto9k1q61OHscs80/8tLsrxkqdVF64MzdzbbZJ0COiWcX00pBSZijyQvUQKx51Kt+PhKc6IZ04h8%0ApqsBUeCSZgWuq5io+jy9kNHqFtQij2rk0UpySl3iOILvOsy3U2qhd1Ex1o1fKEoJQX/MqCw1jqOY%0ArAbkpeb8Sg9XKfJC06h5RL5LM/I4v5pw3HPs07LFsgN26jG9G/gp4C6t9W5OnakCFzasWwZq/W1r%0A7zduu5bHXoTW+v2YsCW33377jgcO1gZD09wEqvKixHcUhdIcbgS4riLJUz710AplkaNRrHY6XGiB%0Ae8C/00rMk5DnQpLDatcUZEVr8lLw/JwkUaRjGt9xON9K+NtHLuA5LuMVj7HI41A94mWnFE8udVhY%0ATehmBbXAwxHwXAe9w/TuwYmvh2ohU7WA8YrPQiddn7+kRGgnNhPLYtkpOxWmOvAbuyxKAK3+uTde%0Aa7W/be19b8O2a3nsrrJWbuieJxZ5ZsW0RDg+EdNNS+LAYSXJ+LuH53l6sU2aleRlwYV+tXDXjp8T%0AOkaU8tJUdlDKJCoImiwHpGSs4nNqMubRuRbzbSiKDr204Oh4ROg7OKI4Pl4hLzVaoFkJeOHRhpm4%0ALBend29nxv7GMQSAVmIePNYysmwmlsWyc3Ya/P4Q8PXXwI4HgJesvRGRGFOL74H+2NDZwe391w9c%0Ay2N35a4GKEvNYjvtZ9cVtLKCTz14gS+cWeKpxQ5/8fmzPHhumfl2yjOrKXPLBUlfkA5SVYdL4RkH%0AiV4BrQRcLbSTAs9VzFQ9XjBbY2bMZ6mTkhWamXpAVmrm2gkPnW+x0Ep55HyL+08vU3EdXnSkyc2H%0A6pQFlBoON6J1Aer1J9g+tdDhyYUOvWyzdAyDUrJeWspmYlksu8NOPaa3An8gIq8CPs+GIQGt9V1b%0AHSwibv+apjuBKQibA78P/LSIvA4zH+odwH0DCQi/BfyIiNwNzADfDby5v+1aHrtrFFrTTXOemG9T%0A9V0qjsPpokOrp3lqscPDz6yy3E2hKFEY9846Ss9SlH1vCaj44AYO0i4Zj0MacUjouDxwepWZekgc%0AuKz2TGHVrNTkeYlSiuOTFVxH8byZGo2Kb06s4fBYRCV4tpzQ1czYt5lYFsvVs1Nh+h7gnwBzwA18%0AefLDlsIE/AjwzoH3bwLepbW+sy8O7wE+CPwdJiV9jXcC7wOewMwr/Umt9ccBtNYXruGxu4YjQpIX%0AzK2m5LGp1WbytmBxtYfWoBHEUWQ9k+oQYQTqoCQ+bIUjUI1hshJSiRwON2IWWglx5FGPPGYaJvut%0AGiiWOzmtJCcpSjwR6hUPJaBEUfFd4sDlWNMIzUbx2I0Z+zYTy2K5OkTr7T+Xi8h54Ce01j937Uwa%0AfW6//XZ999137+iYstQ8eHaZT37pAkleIAKtXoYnmi+db/H0gqkinpU5na4m16AEcm1DeS4wUxUi%0A3yP0HKYbFZ53qM5yJyEtSqaqIbPNChOxTz30WE0yFloJICx0UjpJjucqrp+uMl7xOTYec+ISbSnK%0AUvPkQqfvMZkZ+1mhbY0zi2UXEJG/11rffrn9duoxOZhK4pYdUmhN6Lu86gUz3H9mibLUtLo+vTxD%0A0WUi9k0jwG5BHGrS3DTAkxJWUugdgLieD1Q8aGXPirEDxB6IcpmsBRRaCF3F00ttjo5V6GUlM2Mh%0AE7GpJg7wvGad8dhnbjWhlxecXTLJJpHvMdMI1xv+bcaVtpmw7Q0slt1jp8L068AbuXzIzrKBtXTx%0Aiudw+7FxulnOmaUeWkpyhEfPrvRbMxQohOWkJHAVrW5C0RelEFP9QbF5dYT9SqSg7kM1DtC6JEpy%0Alnuamg/V0KMQ8B2X6ydrzI5XWGmnHJsyXk8z8nlmpYfrKNJcM10LONKsEHoOjcin0JrnH2pQ9CMD%0Aa4kKW7HTcSLb3sBi2V12KkwV4F+LyGuB+/jy5Ifv3y3DnmuspYvff3qZotSIhrHYIy00s7UAKWss%0AtBMmq3V6aY7rpaz2SuqRz2ovJSshxYxLraVS7kdxWhPXgGfH2CIPGtWA8YqH6zocHgt5aqFHLXLo%0AJjndrKAeeBwZr3BkPKZV8Tk6XuHUeBXfd6j4LjONEM9RFwnP4FjP5f7RN3o82x0nsu0NLJbdZ6fC%0A9Hzgnv7rmzdsOwDBpiunLDVLnYxjTVM6R2vN43MdsqJgbjVhbiWhGnqcnIzppBmnF13mWkvkeUmv%0AfLZUD2xeHWG/UGDEqAfEDkzWPA7VQ5oVj9W0ZCz2ecHhJl99o8djF9r8wzPLxIHPsfEKjdjHd4XV%0AXk4nLTiz3GWyFqynbG/HG9qMjR7PdC3Ac9W2vKVhtzewIUTLc5GdFnH92mtlyHOdQmu6WU47KSj7%0AYaVOlrPazfA9l6mGjxbTE+jhCx3mVzqsdnOUNqK0n8VokAwzbhQpCDyYrYfgmIzEV79whtBxCDyX%0AW4+MsdhKqAcB43FANy94ZjUlyXIqgcPpxQ5PzXeYbUbcMFXl9FL3isJoGz2eVi/js08ucqgR4ip1%0A2fMNs72BDSFanqvY6pJ7hGiYb6WgNRXfpSxKVro5vqs43AiZqEbMNkIen2szVfUpUCiB1ey5I0pr%0AlIDrGs/pwmpKM/A5VI/ICrhuqkZeai6s9ji9lDA7FnGoGXGoHrLSTZhv50xWQ66frnG0GfH0Qhvf%0AEeLAxXNkx60mnvV4lJkE3clwRIg8Z1vnG9ak2kFBvdJ7t1hGlSupLm65ArTAROzTyQohJ+FnAAAW%0AfElEQVQ6aY7jKpoVl1aSI0rICzPu5HuKeuTiKmhEDu1kP44kbU0o/SciJShHgVIk/coYSZFzqBFy%0AYjJmrOL1O/cWLHdzljs5ul8+SInguopCg/RF4ErCaIMejwbSvCDoF11VIts63zAm1Q47hGixXEus%0AMO0RjgiR71INXZQIpdZUfZezSz3Or3Y5vdTFd0Fr8+RbaJM6vp+ff53+kmL+0UIFWpkwXhy6iJg2%0AFVM1n7yE+dWELNO89NQYVd/lxuk6j8+1OL3YpdAlpyZjmrHH+eUuqhGR5SWT1WA9bHYlYbTB9PCi%0AKCk1NCNvx7Xu9npSre2QankuY4Vpj1j7Anx6sUOaFfiew6mpKseaFf760QtkpWapnVL3FY/Ot0iz%0ADF2auUzZPpthW3Mg9OFIIyLTGtEalEOj4lMLFCu9konYp5cVHBmLGKsGZIXmxumYO66bJI5MX6Q7%0Arp/AdSH0HaqByy1HGyiEzz21ZLIcY5+XzdToZSXtZPtzjjYy6PHMjpn+Sldzvr3gSudbWSz7AStM%0Ae4jpudQjKQoCx2GyGhB5DgpFI/JoJxmVKODmQ8Lj812Kos1yb3+F8nygWXN48dFxbpqpMhYHNCKP%0A5x2qMt9OOb+SstBOSHOo+Ip66OM4QpaV3DRTJxqoWRcHLi8/NcVjY20qrkMYuORFyUtPNJmph4Su%0Ag+uqXclMW/N4PEdx3HP2Raabrctnea5ihWmPyPOS+08vE3qKsdinl+bcf3qZlxxpsNzNCF0hzTSu%0AA0/Pp6RFge+5REVJJ9UjkwCh6M89ciApnk3MqCjwFNQrHjdMVbluuspUvcKpyZjIczi3nLHUyXCU%0A4shYzLmVhNh3ECWMhR5SUZycrKKUfFm22WwjYqmTrXsxaxNo123a5TDafqp1t59stVi2ixWmPSIt%0AS4rSlCUCCH2XdpqQa03sK84u93hmtcdyO2U1yUlySPICNCPxteNj7Kj5UCpIMwhcCErAgbHQ4dhk%0Aldl6yE2H6twwU6UZ+bTSkqzIWOxkFGVJN9EcbUaMx37fK3KYboQcH4+pBO6mE1aXOhlHx6L1nknW%0AM7BYnttYYdojfKVwlNBLc0LfpZfmOEqIHIewnxQR+y6nF9Z6GxZ4jmKpkw89pz8AIt+Ike8pxqsR%0A3Swn8BV5XtIIXSaqIccnYtpZSS10CRwX33XwC5PosNLLOb+SoxG6SY7rKBqxw1Qt5LrJKq5r7vJS%0A2WZaTDmha4GdpGqxjBZWmPYI11XccqTB/aeXaacJjhJuOdLA8RTTtYDVXs7JqQqtJOXsUpeVpZzA%0AFZTsfdsLhWm5EfmmmGrFUyjPZbrqcnS8StV3OLPcw3cdHAUTcUjgCnkJN0zFzNQjbjpUYzXJSUtN%0AWWoONSJavYIsz1lNcyarAZN9MVsTJdj7bDM7SdViGT2sMO0hYxWfO05N0MsLHBECz6EszZN67CsU%0APhOxx2NzbRwFRSFUAyHPNekeqJMHTFSEZuwxUYsZr7g8Nt8hzQtqvsdtJ8epRS4KM7YROg4TjZCp%0Aqk+7V/KyU03i0EeATlqgRGhGHvOdlF5acKgR8uKjDULXuajz6yB7mW1m69xZLKOJFaY9JteauVZK%0AqTVZXoJAXmq+eG6130wQfFFMVQOSPCNyQ1xJyFdKkmtkU0WB58CNszEnx2uMVQMmY59GxWO8toou%0AcmabMXHo89RCGzQkWYmjHBTguR6umxGHPkHf28iSnKlawJnFLt2koNCaQ/WQyHfXPZKy1GRF+WUh%0AtL3KNrOTVC2W0cQK0x4y+ISulOJCv3PtbD1kMg5oJxlTNZ/V8QrnWz3Q0NI9As9jtp5xZqUkvYrr%0Ar33VKox3lAJ1F+oV4cRUnXro85JjTc6s9Ih9l8B1ODlRJclzqqFPu5eRZpqbZ2us1ELqgUs3L5iu%0AemR5SZYVKCXo0oTFItfBdxXHJyoErkOp9bpHkva9k0uF0PYi28xOUrVYRhMrTHvI4BN6XpSICCJm%0AfSVwiQKHJCtRqkuZazxXcaRZIctLiiJAqQ5z7ZwiN40D16oqCOb14DzcEJPK7WLKvo9XzD6FUgRK%0AU418Ftsp49WIw2MhjWqIr4RG1ef5h+ssdDJCX+E5DmNxjKsU9dDh3qdXuX4q5vxqwmInIy8hKzUn%0AJyPOrCSUurc+fqbFXLvSz0RUmBI/WV+Uhh1Cs5NULZbRxArTHjL4hK6UoLVGawhch7HIZaGdUpaa%0AyFVUQ5dq6NFKMhxVokRxaz3i8bk2K90ckf48J1fopJrAU6z2cvI8p1OUJImm4TvUA4ek1BwbC2jE%0AIXmhcRzFSidDlwrfc6lFPp1uzmQz4lSzQuC7RL5Lo+KTj5XMtVPaSY7nuLzoSJ12UtCoeGSFZrrm%0AM1uPKDXM1J31cktLnYyq727qkQCXDaHtVaacnaRqsYweVpj2kMEn9DIvGYt8EEiKkplGRDNe68Za%0AZ6Lqk2tYaJlyPCUwVfWZqQVUqx5ZUqLFFHydrgbM1HyW05w/u+8cj11o0csLJqshy52MmoLZ8Sov%0AOtKknWScW+4xUfU51AgBQRAcRzMzFtGIA0Tg/HxCPfSIApcpIA4cjo9VyNCcX+6Z8j31iOlGiO+o%0Afq2/Z0Nx7cSkeG/mkXiO2jKEtteZcnaSqsUyWlhh2mM2PqED66/LUhP1W2LcyzIPn2tRaJioBVRD%0AF0GYqPk4jmKmGhAHHrONCM9RnFvpkSx2ec2LZ3lqvsO5pQ7nFns8b7aO1rCaFDy10OG2k2PcdqLJ%0AalJwz5OLhK6ik5bEgUM18tClJghcJmKfpChppTnzrZRq4HD3U4tMVH0C12G2FhL7LkoZuy8lNJ6n%0ANvVILhVCs5lyFovFCtMQ2PiEPvh6ph4yt5pw86EaRVFSlNCouJSlyd7TCHXfo52UPG+mQrVf8PTI%0AWERelMR+TDMKuG68wmceW+RoswIC103GtJOcrzo1wVIvp5akPBp5LLYyU1XbUxSF5plWwoQ2Anm4%0AHvLkYodj4xFzrZTQVbSTgqrvMt9Kicfd9fvZaqxmM4/kUiE0mylnsVisMI0InSTnzFIX+r2GTk5W%0AOTVR5fH5FmeXulzopYSew0wtJA48Vrop51Z7XBe463OCfNcBMeKWFgXN2KcauhybqCAaEKEaevie%0Aw2cXO9w4XWOxmtHJMgLlcLhZoSg0Z5d73Ha8iTiyLiq9rKDiOSRFiSihzMuLxOJKxmo2EyybKWex%0AWKwwjQCdJOezTy7iiOB7ykxKbaVM1wIqgcfRMUFEcB1FHHjkRYnvOohmXRwuGr/SmiONCifGY56Y%0A69BJivVMOddVaDEp6oFvQmVnlrooJRwZi1AidLMCz1U4ImRFyZPzXR650AINzarPZMXHdZ0vE4vd%0AGKuxmXIWi8UK05ApS82Z5S5KoBYZ0VnsZtRClzPLXSLPIQ5CPFdx7+llXEcIPZdmxcNR6iJx2Mxr%0Ama1HpGWJr9R66R9HBMcxEhK4JpNOMKKQ5xd7KGWpWe5mjMcBK92ULC85t5Jw24nmNRMLmylnsRxs%0ArDANgcFU6EL3W6q7znr4qtvNKD2N4xgvCaBW8bn5UA1HCZ5SOEpty5NwXYW7SRnYiarP3GqCBpqx%0AT5IVPHq+DcB0PSAtShwlOEqYaZjeR0hMJ8kZj30899qWlh30vmyRVYvlYGGFaY/ZmAo9XQtwHEWz%0A4rHYyeikKaWGo80Kc+30orGWOPC2bP+wnTTrwX0ApmoBkevw1GKHeuRdVKHh6FiE6wwE57QZ/wo2%0ACeNdK2yRVYvl4DHsjgoHisFU6Dhw8Rzh/GpixEmZsaXpeshtx5tUI49DjZCs0LSTnKzQHGqEuK7a%0AtPjpZuc+t9yjLPUl9wlcxXwrpdAaDUT99G/XUZRaowUOj0WMRT6rvZzVXk4z9pkdi/bEc9nOPVks%0Aluce1mPaQy6VCu25m8/12clYy3bSrC+1D7DlPKQbZ2qcnIwBNhXFa4VNHbdYDibWY9pDBlOhgYsE%0AYKs2ENsRg63Ofbl9PEdt6p0NzkMKPIfAc/Z0jGc792SxWJ57WGECRGRcRH5fRNoi8oSIfNu1uM5a%0AKvSlBOBan3urfda8s2PjFY6PV0ZiHOda/r4sFsvoYkN5hvdiCnXPALcCHxORe7XWD+z2ha5lKvR2%0Azr3VPqNYM86mjlssB48DL0wiEgOvA27RWreAT4vIHwHfDrztWlzzWgrAds49igK0FfvNXovFcnXY%0AUB7cBBRa64cG1t0LvHBI9lgsFsuBxgoTVIHlDeuWgdrgChF5i4jcLSJ3X7hwYc+Ms1gsloOGFSZo%0AAfUN6+rA6uAKrfX7tda3a61vn5qa2jPjLBaL5aBhhQkeAlwRuXFg3UuAXU98sFgsFsvlOfDCpLVu%0AAx8F7hKRWET+EfCNwG8P1zKLxWI5mIjWtryLiIwDHwBeA8wDb9Na/84W+18AntiwehKYu2ZG7h7W%0Azt3F2rm7WDt3l1Gz84TW+rJjIVaYdgkRuVtrffuw7bgc1s7dxdq5u1g7d5f9YudGDnwoz2KxWCyj%0AhRUmi8VisYwUVph2j/cP24BtYu3cXaydu4u1c3fZL3ZehB1jslgsFstIYT0mi8VisYwUVpgsFovF%0AMlJYYbpK9qqX09UgIoGI/FrfvlURuUdEvm7Ydm2FiNwoIj0R+eCwbbkUIvIGEfli/2//iIi8Ytg2%0AbURETorIn4jIooicE5H3iMjQuwqIyPf2a08mIvIbG7a9SkQeFJGOiHxCRE4MycxL2ikid4jIX4jI%0AgohcEJGPiMjsqNm5YZ93iogWkVfvsXk7xgrT1TPYy+mNwPtEZNQqk7vAU8ArgQbwduD3ROTkEG26%0AHO8F/t+wjbgUIvIa4CeBN2MK/n4N8OhQjdqcXwLOA7OYXmOvBP7tUC0ynAF+DDOxfR0RmcRUYnk7%0AMA7cDXx4z617lk3tBJqYxIKTwAlMbc1f31PLLuZSdgIgItcDrwfO7qVRV8rQn5z2M8Po5XQl9Msu%0A3Tmw6o9F5DHgpcDjw7BpK0TkDcAS8DfADUM251K8C7hLa/23/fenh2nMFpwC3qO17gHnROTjjEBL%0AF631RwFE5Hbg6MCmbwYe0Fp/pL/9TmBORG7WWj84KnZqrf90cD8ReQ/wqb217lm2+H2u8R7ghzAP%0AKiOP9Ziujn3Zy0lEZjC2j1yhWhGpA3cB/2HYtlwKEXGA24EpEXlYRJ7uh8iiYdu2CT8PvEFEKiJy%0ABPg64ONDtmkrXoj5DAHrD1WPMOKfKYzHPHKfJwAR+RdAqrX+k2Hbsl2sMF0d2+rlNEqIiAd8CPjN%0AYTyBboMfBX5Na/3UsA3ZghnAw4RGXoEJkX0F8CPDNOoSfArzpb4CPI0Jjf3BUC3amv34mXox8A7g%0APw7blo2ISBX4ceDfDduWnWCF6erYVi+nUUFEFKZqegp875DN+TJE5Fbg1cDPDduWy9Dt//xFrfVZ%0ArfUc8LPAPx2iTV9G/+/9Z5gxmxhT0LOJGRsbVfbbZ+oG4E+BH9Ba/59h27MJ7wJ+W2v92LAN2QlW%0AmK6OfdPLSUQE+DXM0/7rtNbZkE3ajH+MGUx+UkTOAT8IvE5EPjtMozaitV7EeB+jPjt9HDiGGWNK%0AtNbzmAH6kRLQDTyA+QwB6+O41zOan6kTwF8CP6q1HtU2Oa8Cvr+fkXkO8//weyLyQ0O2a0usMF0F%0A+6yX0/uA5wPfoLXuXm7nIfF+zJfQrf3ll4GPAa8dplGX4NeB7xORaRFpYkIlfzxkmy6i78k9Bvwb%0AEXFFZAz4DgbGcIZF354QcABHRMJ+GvvvA7eIyOv6298B3DessPOl7OyP1/0V8F6t9S8Pw7ZBtvh9%0Avgq4hWc/U2eA78FkvY4uWmu7XMWCeSr9A6ANPAl827Bt2sTGE5in+x4mVLK2vHHYtl3G7juBDw7b%0AjkvY5mEynJaAc8AvAOGw7drEzluBTwKLmL48HwGmR8CuO/v/k4PLnf1trwYexIRMPwmcHDU7gXf2%0AXw9+nlqjZucm+z0OvHrYf//LLbZWnsVisVhGChvKs1gsFstIYYXJYrFYLCOFFSaLxWKxjBRWmCwW%0Ai8UyUlhhslgsFstIYYXJYrFYLCOFFSaL5RojIj8oIo8PvL9TRO7fYxu0iLx+L69psVwptu2FxbL3%0A/DfgF/f4mrOYSbYWy8hjhcli2WO06d3V2uNrntvL61ksV4MN5VkOLCLySRF5n4j8zECL7B/ot6J/%0Ar4gsiciTIvLtA8ccEZHf7bcqXxSRj20o4ouI/Kd+0cyWiPwWppXD4PaLQnki8pUi8uciMiciKyLy%0AaRH56g3HaBF5S7+Fd1tEHhWRN+3gXtdDeWLaret+Pbq/ENPC/Av9rryDx9wsIn8kIsv9e/mMiLyo%0Av02JyNtF5Kl+O+/Pi8g3Dhy7do03iMinRKQrIveIyItF5BYR+Zv+fXxaRE5tuO43iMjfi0hPRB4T%0AkXeLiL/de7Xsf6wwWQ46b8S0VPgq4L8C/x1T+/AhTDPA3wR+VUQOi0gF+ASm5uArga/GtKr+y/42%0ARORbMC2u3wncBnwJeOtlbKhhCv++AngZ8DngT8S0GR/kHcAfYqpvfxj4QL/C9ZXybkyNv5dg2tj/%0Abr9/DyJyGPg0pubaa/r38l5MkVCAH8D0H/oh4EWY4qsf7bcuGeRdmDYbX4GpK/g7mDDmD/fvNezb%0AQP+6r8X0C3sPpo/Ud2H6Xv34VdynZb8x7GJ9drHLsBZMgdDPDLwX4ALwRwPrPEz/qtdjviT/AUyN%0Ayf52B5gHvqX//m+AX9lwnb8EHh94fydw/xZ2CUbw3jSwTgM/MfDeBTqD+1zmXjXw+v7rk/333zOw%0A/Uh/3cv7798NPAH4lzjfaeAdm/w+P7jFNf5Zf903D6z7TgaKnwL/G3j7hvN+Eyb0Kdu5V7vs/8V6%0ATJaDzn1rL7T5FjwPfH5gXYZJGpgGXgqcAlb7oa0WprtqE9OuA0xrkc9suMbG9xfRb53xP0TkIRFZ%0Axnhw08DxLWzNMSI6vc373Iz7Bl6f6f9cO99XAJ/WWqeb2FsHDgN/vWHTp4EXbHGNZ/o/P79hXbzm%0AcWJ+xz+89vvt/45/B9Po8NDlb8nyXMAmP1gOOhsbJupLrFP95XPAGzY5z8JV2PCbmAaO/x7TliAB%0A/hewcVzlUnZdKevn01prEWHgfLKN4zdrTbBxXbbJts3WqYGf78K059jIhW3YZHkOYIXJYtk+nwW+%0AFZjTWi9dYp8vAncAHxhYd8dlzvty4Pu11h8DEJEZTHr3MPks8CYR8Td6TVrrFRE5g7H7rwY2vRz4%0Awi5c92at9cNXeR7LPsaG8iyW7fMhTOjpD0XklSJySkS+pp/Vt5aZ9/PAd4jId4vIjSLynzGJFVvx%0AEEYEXiAiXwn8LmZca5j8Eiab8Pf6WYM3iMi3DiQ3/DTwg/11N4nIXZjkjZ+5yuveBXybiNzVz967%0AWUReLyI/dZXntewjrDBZLNtEa90BvgZ4FBNqehAThmvSn7yqtf4wJrnh3cA9mIy1n73Mqb8LIwJ/%0AjxGlD2BCekNDa30ac68+JhPxHuD7gLy/yy9gxOmngPuBfw68Tmv9uau87p8BXw98LfB/+8vbMN2h%0ALQcE28HWYrFYLCOF9ZgsFovFMlJYYbJY9jki8l8G06s3LH86bPsslp1iQ3kWyz5HRMaB8Uts7vbH%0AiyyWfYMVJovFYrGMFDaUZ7FYLJaRwgqTxWKxWEYKK0wWi8ViGSmsMFksFotlpLDCZLFYLJaR4v8D%0Ami6b46fLJlY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9" tIns="45720" rIns="91439" bIns="45720" numCol="1" anchor="t" anchorCtr="0" compatLnSpc="1">
            <a:prstTxWarp prst="textNoShape">
              <a:avLst/>
            </a:prstTxWarp>
          </a:bodyPr>
          <a:lstStyle/>
          <a:p>
            <a:endParaRPr lang="en-IN"/>
          </a:p>
        </p:txBody>
      </p:sp>
      <p:sp>
        <p:nvSpPr>
          <p:cNvPr id="4" name="Rectangle 3"/>
          <p:cNvSpPr/>
          <p:nvPr/>
        </p:nvSpPr>
        <p:spPr>
          <a:xfrm>
            <a:off x="307976" y="1124744"/>
            <a:ext cx="8224465" cy="523220"/>
          </a:xfrm>
          <a:prstGeom prst="rect">
            <a:avLst/>
          </a:prstGeom>
        </p:spPr>
        <p:txBody>
          <a:bodyPr wrap="square" lIns="91439" tIns="45720" rIns="91439" bIns="45720">
            <a:spAutoFit/>
          </a:bodyPr>
          <a:lstStyle/>
          <a:p>
            <a:pPr algn="just"/>
            <a:r>
              <a:rPr lang="en-US" sz="1400" dirty="0">
                <a:solidFill>
                  <a:srgbClr val="737373"/>
                </a:solidFill>
                <a:latin typeface="DM Sans"/>
              </a:rPr>
              <a:t>We evaluated the final model on the test set. We got the labels from our test set, ran our </a:t>
            </a:r>
            <a:r>
              <a:rPr lang="en-US" sz="1400" dirty="0" err="1">
                <a:solidFill>
                  <a:srgbClr val="737373"/>
                </a:solidFill>
                <a:latin typeface="DM Sans"/>
              </a:rPr>
              <a:t>full_pipeline</a:t>
            </a:r>
            <a:r>
              <a:rPr lang="en-US" sz="1400" dirty="0">
                <a:solidFill>
                  <a:srgbClr val="737373"/>
                </a:solidFill>
                <a:latin typeface="DM Sans"/>
              </a:rPr>
              <a:t> to transform the data and evaluated the model:</a:t>
            </a:r>
            <a:endParaRPr lang="en-IN" sz="1400" dirty="0">
              <a:solidFill>
                <a:srgbClr val="737373"/>
              </a:solidFill>
              <a:latin typeface="DM Sans"/>
            </a:endParaRPr>
          </a:p>
        </p:txBody>
      </p:sp>
      <p:pic>
        <p:nvPicPr>
          <p:cNvPr id="61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 y="1772816"/>
            <a:ext cx="664845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7975" y="4653135"/>
            <a:ext cx="8224464" cy="738664"/>
          </a:xfrm>
          <a:prstGeom prst="rect">
            <a:avLst/>
          </a:prstGeom>
        </p:spPr>
        <p:txBody>
          <a:bodyPr wrap="square" lIns="91439" tIns="45720" rIns="91439" bIns="45720">
            <a:spAutoFit/>
          </a:bodyPr>
          <a:lstStyle/>
          <a:p>
            <a:pPr algn="just"/>
            <a:r>
              <a:rPr lang="en-US" sz="1400" dirty="0">
                <a:solidFill>
                  <a:srgbClr val="737373"/>
                </a:solidFill>
                <a:latin typeface="DM Sans"/>
              </a:rPr>
              <a:t>We now have a final prediction error of $49,036 and learned a lot of things on the way. Note that usually the performance on the test set is slightly worse, because our system is fine tuned to perform well on the training set.</a:t>
            </a:r>
            <a:endParaRPr lang="en-IN" sz="1400" dirty="0">
              <a:solidFill>
                <a:srgbClr val="737373"/>
              </a:solidFill>
              <a:latin typeface="DM Sans"/>
            </a:endParaRPr>
          </a:p>
        </p:txBody>
      </p:sp>
      <p:pic>
        <p:nvPicPr>
          <p:cNvPr id="14" name="Audio 13">
            <a:hlinkClick r:id="" action="ppaction://media"/>
            <a:extLst>
              <a:ext uri="{FF2B5EF4-FFF2-40B4-BE49-F238E27FC236}">
                <a16:creationId xmlns:a16="http://schemas.microsoft.com/office/drawing/2014/main" id="{16B7DAE4-E35B-4899-74DF-A97500CF978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17173920"/>
      </p:ext>
    </p:extLst>
  </p:cSld>
  <p:clrMapOvr>
    <a:masterClrMapping/>
  </p:clrMapOvr>
  <mc:AlternateContent xmlns:mc="http://schemas.openxmlformats.org/markup-compatibility/2006">
    <mc:Choice xmlns:p14="http://schemas.microsoft.com/office/powerpoint/2010/main" Requires="p14">
      <p:transition spd="slow" p14:dur="2000" advTm="19776"/>
    </mc:Choice>
    <mc:Fallback>
      <p:transition spd="slow" advTm="19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79" y="6109519"/>
            <a:ext cx="2051489" cy="1496965"/>
          </a:xfrm>
          <a:prstGeom prst="rect">
            <a:avLst/>
          </a:prstGeom>
        </p:spPr>
      </p:pic>
      <p:sp>
        <p:nvSpPr>
          <p:cNvPr id="3" name="TextBox 4"/>
          <p:cNvSpPr txBox="1"/>
          <p:nvPr/>
        </p:nvSpPr>
        <p:spPr>
          <a:xfrm>
            <a:off x="307976" y="404666"/>
            <a:ext cx="6424265" cy="359073"/>
          </a:xfrm>
          <a:prstGeom prst="rect">
            <a:avLst/>
          </a:prstGeom>
        </p:spPr>
        <p:txBody>
          <a:bodyPr wrap="square" lIns="0" tIns="0" rIns="0" bIns="0" rtlCol="0" anchor="t">
            <a:spAutoFit/>
          </a:bodyPr>
          <a:lstStyle/>
          <a:p>
            <a:pPr>
              <a:lnSpc>
                <a:spcPts val="2772"/>
              </a:lnSpc>
            </a:pPr>
            <a:r>
              <a:rPr lang="en-US" sz="2500" dirty="0">
                <a:solidFill>
                  <a:srgbClr val="8CA9AD"/>
                </a:solidFill>
                <a:latin typeface="DM Sans Bold"/>
              </a:rPr>
              <a:t>CONCLUSION</a:t>
            </a:r>
          </a:p>
        </p:txBody>
      </p:sp>
      <p:sp>
        <p:nvSpPr>
          <p:cNvPr id="5" name="AutoShape 2" descr="data:image/png;base64,iVBORw0KGgoAAAANSUhEUgAAAaYAAAERCAYAAAAwvgPOAAAABHNCSVQICAgIfAhkiAAAAAlwSFlz%0AAAALEgAACxIB0t1+/AAAADl0RVh0U29mdHdhcmUAbWF0cGxvdGxpYiB2ZXJzaW9uIDIuMS4wLCBo%0AdHRwOi8vbWF0cGxvdGxpYi5vcmcvpW3flQAAIABJREFUeJzsvVmPXVeW5/fb0xnufGNiMIKTpFQO%0AJVVOlVVZ7m4bbRhww10vDfRDt/vJEwzbX8CuNz8Y7gd/AbthG7DbLvvdaBuwG0Z7KHcNOVQOylIr%0AJYoiGWQwpjufee/th30iGKRIUVKlMinp/gGC5D1373umvdZea/3XWsJ7zxprrLHGGmu8LJC/6RNY%0AY4011lhjjctYK6Y11lhjjTVeKqwV0xprrLHGGi8V1oppjTXWWGONlwprxbTGGmusscZLhbViWmON%0ANdZY46XCWjGtscYaa6zxUmGtmNZYY4011nipsFZMa6yxxhprvFTQv+kT+Dxia2vL37p16zd9Gmus%0AscYanyv88Ic/PPHeb7/oe2vF9Clw69YtfvCDH/ymT2ONNdZY43MFIcQHH+d7a1feGmusscYaLxXW%0AimmNNdZYY42XCmvFtMYaa6yxxkuFtWJaY4011ljjpcJaMa2xxhprrPFS4dfKyhNC/DPg94Gm/ejA%0Ae/+19tg/AP4hsAX8H8C/470/a49tAP8N8K8DJ8Afeu//6NK8n8nYzwJN46icI5ISrSXOeaz3KCEA%0AqK0DwCiJlOKJcUVjER60lh86fo7z+YQHL0D4MKf1Hqyn8I6e1iSJvvh+bR1VbcmqBqkEfWNQRuKt%0AZ1nWFI2lG2m0lNTWIaUgkpKG8DtF0zBdlSglSI0B4VmuajBghEQpSao0QsI0K5mXJTjQQlB6hwKU%0AUnQiTWIMeMe9kyWZa+hEGgVkjUU7yXgQoaQC76lqC0qQKMl0VRFF4XdWtiFCEscaLSS9xGCd52yV%0AsywqdHvvy9pincMjiJUkTQyp0kRG4YG6sZSNxeHx1uMFYD2VdSSJphdFOOdYVDXCeZwHrQV4gVKC%0AunF475FSYBuPjAV5VjMraoySpEbRjQ1aSYqyoXYOIaGuHbFRxEZTNxZP2EFaDzv9FCEky6qisQ7p%0AASmItaJxjqxskApO5wWnRcVGx9BVmtxaUqNQQlLYhrrxaCXQSPq9CN9AaZtwT7wnMoqdbod+HLGq%0Aa2ZZiRMeLSUREmEkkZQ478nrJryXUuIlCKBsLBrJuBtTWofznkEcERmFc2HMyTJjtqrodjTjJGWY%0ARMyrig9O58yyktgotnoJxmi0E0zqgum8ZmcUM0pTvPU4FW7MLC8pK4tUEBnNKI4ovIPGM+onxEKR%0AO4t04BUXzzOSin5sEErgnL9YP/biXgo6WodnIAWJVlgf1sz5mi0bS23DM+sYTW0dy6pGCkE/CnM3%0AjWt/T4b3iHAOubVIQAiBEgKtJUqID63ZREhQAmsdDkiVulijDZ5IBnlwLj+UEHgR/n5aTlyWQcDF%0Av6UUF7Lo6THn9+Uf//An/PlbK77/Zo9/63e//WlE4MeC+HV2sG0V0//gvf+vn/r8DeBPgD8AfgT8%0AI0B67/9+e/x/IqzNfxf4NvBPgL/mvX/rsxz7PHzve9/zn4YuPs0qfn4wwzqPkoKv7PQo6rBoa+so%0AG8ssCzp7px9zc6tLYhTTrOLHdyc8mOYsipqbGx1e3elzczMcP0dRWw5nBXnVcLqq6Ceaw1nO2apm%0Asqx4/2TJziBm0DH8rTeusjtM+eB0xdsPFvzZnROO5wVJpLi+0eF3bm7wzuGCvzyckRUNxig2exFa%0ASBIjkVIySg33Tpe8dbhkuqoorWMQa8raUjlPXtV0YsMw1oy7Mcuq4cFkxSyzNGH9XAhdraCbCMZp%0AwtE8Z1k93r1cRgSkGhzQeJAeKgdGgnUgBAgZPo8j2OolJEqSNY6jZUFeht+07e/adl4FdDSMuhFp%0AbNB4ZmVN1TSUtadd7zSWIPwk9BJJ3Qhqa8kqiCKwDUQaahvm9wSFIgVUDdSXrkUBkQjzWQ/WhmtW%0AgJQgXPjbu3C9vRi0UWx0EiZFRVnUeAGxUjhcEB4OZtXz30FJmOvyOUhAC6j84/thgHFHsTNImBc1%0A86IiK8O1GQ2pNgjhaTw01mGtQwgwRlDVHgibFKNgkCqMitjpR3xtt8+irPnRBxPeP1lSluHeXNtK%0AGKUR9yYrjhb2iXPsGbA15Jc+20ghEgplPLOlo7JwftlJe/8iEzZ4w07ERidCK8ksq4Lg9xApwdVx%0Ah1vjDq9d6ZNVNWeritmq4f2zJXlZA5JBotgedtjqx3SNItKCZRE2LXltOVoUVLVjs5+wMzDMM8vD%0AeUGsBHvDhGubfRZFRWIUSgi2eglVY3n/dEVRNZysKkaJYdg13NjoIhAsy5pJXnLnKKOfahZ5w/Yg%0A5nRVMU413STijb0Bk6xmmGqkkAxSTV45KmsRCK4OE9JIsztMLuTEZRlUVBaEJzEa5z2b3YheYpBC%0APDHmXK78vf/yn/Fo+fgZ7A/hj//wD57/sj0DQogfeu+/98LvvSSK6T8Hbnnv/0H7/9eAvwQ2Ceto%0AArzpvX+nPf6PCdbWf/JZjfXeL553HZ9GMTWN40/ePyXRkiTSZGXNvUnO926MiYzizsmSR/OSG5sd%0ApBCUjWW7n3BtmPJnd844XZVklQU8tfW8utNlf9jh5mYXKcNu7+5ZhpJwtChx1vFgVnCyLBHC89bB%0AHCUEm72Y3UFC0Vj+la9tc7wo+dP3Trl9siRSEudBCU8koXDgHCgpeDAtaJzlW9dHLEtHYx1dA289%0AWDDNKqRU1HXJaeYxohWoAryHUSLJLeSFo2yFr3vGPUqA4hPd1edDEnbu/Qichdw+Vkgf9cZHQGLC%0Av72DygZl8vT5RgRBqHisXM+ViuWzgeHxNYwiyFpJ7Nvze9G1fVKc38NEQuPC9dn2PM6PWcCooLDP%0A75EHEhE2G0UDo47gla0ey8rS0RLnLO+c5FQ1OB/mce2c5Sc4P8OTiv5pCGC7A4sCOolknEhqJHlR%0AExvFINZ0OjHDOCjgzU7MJK95/2zJfFmilcLjySrLK5tddscpk2XFMI3Y6sd8cLri0TzHKMkgMdSN%0A42xZorXk5maPRVGzqhv6JuK7N8fMy4aqaRh2DJOsZpHVFNaCEyyqhtd3e9gGwLHRi/nLgzkIyGtL%0ALCV3pxlv7g8oas9W1zDJG75/a4Mo0pRVw9Gy4tvXhhyvaqx17I4SdgcJ1sGNjQ7O+QsZpLXkxx+c%0A4b3gOzdG3J/kOO/53isb4KG2nhsbHQDunmX8k5++xX/xvx9/6B7/p393/xNZTh9XMf0mYkz/UAhx%0AIoT4YyHE32w/ewP4yfkXvPfvEdb9V9s/9lyxtPhJO+azHPsEhBD/vhDiB0KIHxwff/gBvQiVc1jn%0ASaLgQou0orbBvLfnmwMBUgi0kgghaKwjt5bS2vYzSKPgVvDWPzb3w0XivEcKgXUeo1Vw/RHMcOeh%0Amxhq60ljTV5bFquKxjkq6zFKEWmNUsEaWpYEy04H948UrQDxAu+Ci2BVeizBDScEmCjCA6rdhhsd%0AXi/funyCOyQI7w/dX4Ll8EnwPD+0oLUCaAVf+5ZL8dG+63MLxwO1B1RrfT3ju+7S355gsZ3P8ax5%0A/6pQPBbeHi4uUojwb0EQ1L8qiEt/vAQlH1tXgnAvhWj/L8MfJcK5KUAZsAKUBo9AKomSgtx5ci/w%0AHrQOz9yYcG2unfvj4vxZPm+MArwI68Y6R944JAIhFAiF0CpYo15QVJbagxQSa8P6EVIgL1xcYBuB%0AEALnCe+zD2OllBilcUJQe4/zgsiosJaEoHQNSguscyitqGtHVXuMUVgPcaTCM/SCyjqsFzTOU3tI%0AjaaxYIykcZ5IGbwHJVVwl2qJdcEk9z6426SASEvqxiGFwLWfX5ZBTeOQUqJU2AQbLfGEDbRW8mLM%0AuVz589vZM+/xn/58+czP/6r4dSum/xh4FdgnuM3+l9ZK6QGzp747A/ovOMZnOPYJeO//kff+e977%0A721vv7CixocQybAwiyo4qKrGYpREeC581bQvfGNDbEIrSaoUsVLtZ5BXTRAYSmCUvBirhLh4CZUU%0A1I0l0erCNy4FrIoaowR52ZAaRb8bhZiBCu6oqmmCD9s5enGwlGxjsd5hfbAgJB4hgyLsxgIFNNaG%0AWFVVhV20BRxUtcM6qOsG5z2utcCe5aLz5+M+AZ41z8VchB2Gc1DVrVXhnz8GLllFDpQP7iP/nPM9%0A/+xckRXt4Gft4J9lHX5StLf0wl1lbbg268N1uef89qeFv/RHuOAmPT+H83vp29/1Lvyx/rEVZev2%0AHjYg8DgbhGIqBanwCAFNE6zZug6C6ELpfkycvy7PG2MB2zia1lp2jWNV1zS2AW/xjQ0bD+FJIoUR%0A4Lxr44MW7zzOBRepEqC0DzHDdgMpRBjrnKO2DdJ7jBBIEeKfto2txVJjG4+SEttYjJFERlDXFiWg%0ArMIJeuGJlEQJj5YCIyCvG7QKcUctBZWtW0VrQ1yxcSgpwPmLOJXzUDUOo+XFZlUJ8YQMCvFth7We%0AWCvqxiEI8evGuosx53Lld1/tPPMef//N3id4Yh8fv1byg/f+Ty/9978TQvybwN8GlsDgqa8PgAXh%0A3X/eMT7Dsb9SaC15c3/Izw9mrKoSJQV//StbFLUjry0bvZhuop+IMe2NUiKjePPakB/fnbAsm4sY%0A03Yv4eoovQhSShn8woezgo5RnFaWW1tdEiM5W9W8ttXn/ZMlUkBhLX/rzRBjkkLy1StDplnFo3lB%0AGiv2N7pPxJiWeU0nkoxGMYu8YaMXhQBzGpw6f3F/xjyvqTDc2pAUjae0jlVZ0081/diwn2qmq5rT%0AVcGqfCxgzxEB3RRudtOPjDFJIKYVOlxyqbVuQ9XGmJyHWMHmIMJIRdE4pquSvHp2jEnSxlUGmq7W%0ASCmYZxUNFlUEt2TTuvXODbtUt+5KF2JKiQnC1mgo68eC/dzKeJab8nxneC7QL+5HS1wR7fW59rPY%0AQKIFtfUk7QRGCLzw7cbmo2NMz/p9cek+vijGlH7CGNOwjTGVTrI/Ti5iTLV4MsZ04xPGmEZxsNTB%0AUpY8M8Zk2uez1dcM0ohYSaZFRRSpQPzQks1u/ESMSSqBFgPeF+cxJsXWOGajnzJIY64OOhcxpqvD%0AlFEn4mhRULQxpq/u9Z+IMX1tp38RY+qnGiUMW72E7d6TMab9YYqRktd2u3gPy7zilZ0Od45zrgwS%0AFnnD772yeRFjiiPDv3Zrk0lW05EQpRH7Gx3yyhFrgdCaXqSxDnaHSdicSnEhg2xl2Rt2QHjmRUMv%0A0Wx2I8raXcSYzmXL7jDhD775Bv/9//fhGNNnRYD4TdfKC28wvAV86/xDIcSrBPnzDmFNaiHE6977%0AX7Zf+VY7hs9w7K8co07E77+y+YlZeaNOxL/8le0XsvISo7ix0cF6z+stK++Nq8OPZOW9vtNnd5Dw%0A2k6HvAwuh1c3+nQ7hr/x2jbzouL94wW9xJAYTVE1WODVjR4NnvvTjL/vLVle44THOUmkJbNFyWlZ%0AcaWfssprlFEs84qsdtRNxb1JyU7fBDKBgLLxfOvGiK9sD4iUuGDlKSk4nNc8OpszXTm6Hc2NrR4S%0AuHuaszWIuLWRMsstSM9XNnos6prjRc1GxyCQpJEiqxo6kaSsG7SUSCVY5BX3ZgVaSXpacVo2dLTh%0Ale0ORdFwf5rTTTTWBXfGncMFDsckcxRljvMRGz3F6aLm9atdrm/12OwYpnnD4awgyys2Rl1iBVnp%0AKWzFVjfh0dkSJ4JwiyNFWTlG3Yiyauikim4S8co4ITGadycrHp6umCwLEIZxqrgy6rGqGm6M08Cs%0AksF62u5HFLXlwSLnzuGCh7OcXqrJSk9sBL2uJjWGZV4hpWSrZ+hIw/5Oh1Qoamdfelbeo0mFUI5+%0AnCCcZ2uYEEv5TFZe5izvHWYcLXP6SUTVOIaxYXMYcW2QorR86Vh5jfecLEpKG9b69vdikOJXxsp7%0AWgbBi1l553Ll//3Df+OLx8oTQoyA7wP/F2Ez/PcI7rzvEhTkP+cxO+6/AvQlZt3/TFBi/x6BWfe/%0A8iSz7jMZ+zx8Wlbey4hz0oRRIbbVWHcR+Dx/0e+dZXTjx3uYVdlwvQ2MXj7mvOfdR0uub6TEWnH7%0AeMG9sxXd2CBl8Hnf3EpJjebeWcayDG7CRCvG3SgoVQfXRukF1f3eJOPRvCAxilVV89bBnJ1Bwv4o%0AZdgxHE4LtnoRaaS5OkpJWsF39yzDOcckr4NL0Xu+e2NMJ9YUteWD0xUfHC9592TFTj9hb5Sw1Y95%0ANCvZ7kc8mBYYKYgjhfeeTqTIa8uDSc7tkyUfnGYYKUgjzU4v5o3rQ17b7OGFYG+QcGey4tG0wCiB%0A0ZKqcfQSTcdoKus4XVYUdcOybABBpENEZ9wxjDoRiVEsy4a3H87xwKqq2eklAPQShfeCVza7JLF+%0A4plZ77l3luG9560Hc2ItmWQVWoa4xU4/5utXB2x1YkrnOF4EusHTTKzzd+N59OFP+o590nk+aszT%0AKRHPm7dpHG8fzvjl0YpICYSU9CPF/kaHWy1p6GXCi9biFwEfl/zw67SYDPCfAV8neAzeBv6O9/5f%0AAAgh/gPgfySw6f4p8G9fGvsfAf8tcAScAv+h9/4tgFbBfFZjv/A4D25qFQSSVpKyaUIQlcc+5sa6%0Ai8Vy7n8GnjhW1cERFGtFZR2N9bx7lHF1lHBlmHB1lLAsHF+/0mV/3OHgLONgljNIDTv9hEgrzpYl%0Ad85WF/GyvGqQMizUfhKxM0gYJoorg4TaOkQrlC5vr6QU7PRjfnR30gaCFTsdw9GiZE8I7p6tOF4W%0A1N4zSAxZVXO8CMHjvWHKdj/meFbST83FNZ8tKryAK/2Ys6zEuxSpJIkSZNZzvChItWLUjRBK0Is1%0Af3K65GRZIhG8st1l1BmAgCvDhNe2epTO8d7xgl8cLHg4qximhr1xcKFoKchrSxoprPNoGfFgmodc%0Ar0ix2TXcm+Zs9iJSo9npxxfCWgqBal27TWMpreZKP7hplBS8d7QiH1ka6+kl+uIaD2fFhRA8pwif%0AxyieVlofF59mnvMxjXPgYW+U0rm0MZJSUNXuI+ctasv9s4zTVc1OL8J5T6QVlfVs9+OXUtC/aC1+%0AmfBrU0ze+2Pgdz/i+B8Bf/ScY2fA3/l1j/0y4IWK51LsqmyaZ/qfz48B7AxiGht24kYLdocxV4YJ%0ARgX3Y9VYpBT0jeYrO32kFBgliHQ4drqquD4KbhbbOA6zBilDHANgsxsBgrKyPFqW7I9CrkbZWB5O%0Ac66PO2EXLQVXBwlxpC521GerktsnSw5mOfO8RkvJuGt453DBqrQUteWruwNio4J/8RKcCL+dVZY0%0AMkxlQ6xgXliEgLxyHC9LitpxtZ/wf79zzKoKpI+stNyfZHz1yoDjRcmDacH+OGV3kDBIIv6l1zYu%0AKP+1DVaCaH//6ijlYJqx3Y3pxJLtbszOMA1CtrGUtWOrG4UUgVZIjzqGaVbTMYoHq4pIBWacADqR%0ApnYhiH+0KBl0ApfvshDEweGsaHfugXjzYJqzP0qfm9j9LDjnPzTPZeX3vDEPpjlV3TDJa5yDw3nB%0At6+NLp4lfPj8Ls97/ruxkfQSHUgMwFY3QghBN/pNRzCejRetxS8TXs4ntMavDC9yozxL8Zzvvl3T%0AZscreeEmOp/nfN6nj1XWcX+SsSobOpHitZ0+RW3Jq/BnqxddnFfVJhXfm5RoKdnqRvQTzfGquhCy%0A/VSjpeBsFThnO/2E6xudQGfFI6TgYBpyMOZ5TVY1xK07zzpPgmp32JbjRVBkvVizyGuOFgVKhtyu%0AYarZ6scsi4ZxGrEziJmsKqQNrKzdYUKiFYmWHM4V+6OEs1WFVh4hJaOuwahA6b1zumSSlUgh6UUR%0AVV2yLBveejDjte0eUgaW14NpjgC66WOi96KoQwyjtT6982x0Ypx3GKVYVo6t1jyMtKJsHIeLgtQo%0AtFIUVcPhLGeQaA4XOQjP6bwK7ETrWVSOYapJIw2UVLUN9OFLQvDpnXvjPAeTnMY6Iq0+tvX0aSyA%0AVdXw3tGCu5MMCWz3UyIl+NHdCfujFKUkm60F9Lx5z383lopRajhbVeSVxXWDm/hltJbgxZvALxPW%0AiukLjI/rRrlMmqgbx9GivKgece4qelYm+LPmTaTi1kYXPMQmJOzeP1uR1zZkqLeKpKwtd88y8sqC%0AgGGi8XjmeUNqJJ0oEC0WheX3bm7gd8K5GiWprOPRtOBoXnK2qrg6ChbZqmw4XpR0Y01jPfm5a9Eo%0A8qqhbhynq5q8soGll9esiobXr/TZ7ifsjztYF5Txzc0ukQolmIySF67Dn92fMU4jFkqwkRrePlry%0A5v6AbmRQUjDNaxrnUQiqxtNNFHblUU5eVPjwBAJL7UK5ocs7ZGuDUH20LEMGvw9uyl6iuL6RcDQv%0AeDjNubnZxfnAxBMEoXa6KHj3eMXJsuD+WcZrV3psdYNg++A048ogpmnAukAz3hnEWA+zvMJZz94o%0AfcId2LTlpw5nOUYJ+onBef9Cq+ccn9QCcM5zNCtY5A2RVHRixdmqoLaOr17pE0cKAZy0cbHnzXte%0A0udoXiBl+P2tXsStjS5av9zlQS+vxb9qbO/zjLVi+oLik7pRpBTg4GBRoiRktSXRklVp6UX6Yix8%0AtBsFgtC9ttHhcFawqmoq69nsRUyyhr2RJo0UB5OMu6crbm132/ptQSFu9iIaB1kVGHnjjqHBkyj1%0AhJsm0pL9ccrpquLRPBAWxt2IaVbTizXdRNO44Ga7Okh4MM3pxhqBZ5rVJFrwOzdGFJUliRQ3N7vA%0AOeVcYIzk5mYX6z1lZXkwzWlcIFFc20hJoh550XB/lvPWg3nL7NNs9A1LIejEium0oGossZLsDRKq%0A1iW21U+4f5YxSiOub3Q4WpQXrlAEDJJAgMirJuStScG4G7ebgJS7pxmLoibSir1Ryr2zjNtHC94+%0AnNNYOFuVZEXD7aMV0a7kcF6SaEGiJcsqkFm883zrxhjnPD+9PyUva372YMbrV3qM0vjCHViVDVXj%0AQ0USKZCID1k9z7PKP6kFcJ7QudWPyM5yisriXKgDaNRjl2zZOLb7MafL6vnz+jb5mODW1fLjuyB/%0A0zi/z19mrBXTFxSfxo1yPsaIkE3eiTRZKxhd87jKxMeZNzGKrW7E3ZMVsZZUTaDiTrKaSMlQjUGE%0ACgBKCVwVkpBSo4mNBB+SCw/nJZGSmNaFpGSgzGqlSLRif5xS1Za9Ucr9SYZtLZKDSUZtPd6X7AwS%0AhBR0Y82f3D7lZFHQOM+NjS7dWHLnLKMXa7b66RMCTkpBUVr+4v60LbAZEpWPFyXXxx3uTzPyOiRV%0ATlY1x02B1gNe2+qHpEcfrnGnH7M/7lA2jqIOVTxcW4vnfIdcW0dtHYfzQF8vastZVrMs6vA9regm%0ABi0FV9tSM4kOyhoBlbUUjSUrA82Z1oK6LcO9HiYxhXUs8opRN0YpwcEkazcPDZO8wjbw7tGS370Z%0AFPy11oIySqLbe/K0dfIiq/zy9UGweJ8HJULSeKQVX9nucryqKOsGj2CrG11YP7KNE3U39DMVovUe%0AoyU3Nrs4F4ro5pX9XJAIflVMyM871orpC4pPE0h9unpEUYXdqHf+SULER8x7mcp7uCjQWjBII6rG%0AclyVKAVexCghGKXB5VY2FXXteWUrFMr8xYM5q7Lh9smSW+OUaazZ7AgOZwVb3YiH8+KCbdeLFWdN%0AoNVudGKK2nF/khNryZVBDMDZqsJbz3tHS66NEiIleffRnLNVyU5/gBlIlqXlm/sJ0VN06QezHCmg%0Anxoa66iko2wck6zicF6y24+pnKebRCFB2SjOsorrGx1GiWZ7kNCPDVpLDqY5qVEXgidvc4ZsawXW%0AdUjM3O07pmWDd45uEhKZH8wKdgHbllc4WpRIIVoL87yMDCzyCmM0XQG3VyW3TxZc3+yx3Y84nFcY%0AJdkbJhgtuTfJOFtUDFLDIm9QQnD7qOCNqwNio0OBWK24OkqfafW8yCo/fxfO3cMvcilLKbg6Sqms%0A42heMooNG1tdrg5T5kXDqvywdfQsRXPxHjv/uSIR/KqYkF8ErBXTFxSfJpD6oeoRbYzJep7LxDuf%0AF0Lg/mRRhvIvzlM2lkiri6B5P9I0zlOWlkFieP1Kn+NFyWJl2exGSCE4npdcH6fcPl5ipOAkq/Ey%0A5AHt9GIO5wV7w4TTrKKoGvJK8J3rjxlbe6OUH9+dkBiFVpKtXox1nm435A/FRpNGkjiSnK0qDiZL%0AtgddKmtDouKl+3GuYM+vQSuJRHB1GArhni5KZkXNqq6IdCjnWnnLo0XJJKu4N8l4ZbNLJzb81t7g%0AQumbS8JS+OAatc4xKxucd/z5B2c4D8NOxFY/ItKKq4OEzW7Ew2lOJ9EkRlPVltvHC945XBJpyU4/%0A4f5pTtnU2EjxrWsDZoXj+69skGhFVjtiJZkVDdZ5pllF4xomWSCxOOdRSnI8L9nbCAQSJ/xz4x4f%0AZZWf07mtdTxsn1k3MS90KSdG8fpOn1uta/U8UXSQmI/MWfqrvvu/aXwaBuMXGWvF9AXGpwmkPqt6%0AxPMywc/dM9Z57kxXHExCkPzqKG1ZZxW7g5h5acmqCqUkX7/aZ7qqiZUiNgolBa9udTEmBOQPpgU3%0ANlNmWU1idKjfJQTH84JxxxDpUBwTCC6sxl64mwD6ieHGZhcluKgy4D0MIxPaApQWowVZEWJonTji%0AbFVSzS2/f8txWTOdJ3COEs20aMiqCufh2rhDYhTjfsSjRc7DaYkUcGWQ4Cw0znKyqNnuxnghiJXg%0AFw/mfPvaiJPVk3ERL8DakAispWCjl3CyLHFOsD9KUFJyOMuJlOD9kyXHy1Da5uZGh7x2vHu0AA9p%0AFPpZ3drqEGtFJ5b0kpjUSAapYVU0jJNQlcKoQGq4Nk6Z5w0PpxlSCpa1Y28UYmFlbTmY5hfnGT3D%0ABfe0VV41oWait57D+WMhKwVM8po01h/LpSylIJYq5CK1jEsBoe3EU1Tv57m+Pm8kgnUO05NYK6Yv%0AOJ4VSP04FPIXLYbKPrkj3uoalAxVjQ/OMoyWgco8K9nsRwzaWlyny4o0UkQ6UJvvzEuGqcG3JUhL%0Aa5ktS44WOQ7IK0tkBN4Lrg6j8t82AAAgAElEQVRTJlnN4SxUTVsUDUVl+dn9Gd+9OSZp3WS7g4TD%0AecEir9FKstGNeLAowMPDeUFjQ6HOedkwK2r6iWF/nHK0Kuml5okE08Dkq9qKDIa9YaguUdtQxuX6%0AZpetQcLpsqQfGyIt6UWSk3sVtfMczUvGaWhUiICrrXV5rkjPy0VVjSVJI4qqIdKaUUdTW4/1jlle%0AcTwvL8ojNY3lz++c8dWdHp1IY9o40/4wpR+H3joQlNXeqBNKPqWOzV7ET+/PLqpR7PQTlkVNNw7t%0AHaL2Xk1WoXaabksOfXCyImqrT192MV22TOZ5eWFh351k1M6RRjHOtYmtdaDdO/zHcqtdtiAaBw+n%0AOfcnOfvjlL22wseLXF+fJxLBOofpSawV05cMvwo/9tNuh6qxvH1YgKClbVv2RjGjrmGnHzPPanLf%0A8JP7GSfLiv1xyrVxB61ly6JT9JIglOvG8hcPMo7mJavG0TWKw1nON3aHGCkZdQwfnK5YFA1aSW5s%0AdSlry52TJUoIShe6uqq2TUhVWw6nOWmkGKSG7W7E2arixmaXk0XBRsdwY7ODkgpvPUVjiaTkcFag%0AJAxSQydW1I3n1kaXxoeyMVVjOV5WXNtIgzVxBU6XJUfLgnuTgqxypMYRGcnhvKAbaR7Ni1Cp4lIS%0A7DmFfJ6HEkVprBl3Qk7U9XGHsrHM84rYKMadmEQ3HM1L5nlN7YOyiZTk0bxkWdZIKfjW3ijQx1dV%0AS38XXNvooEVoHmeUIIk0znm6seHNqzE/ezijbjyny5rYCE6WYawQMM8aXtvp0mnznS67mBKjuDZK%0AuXO24uZGh8iE9+HwtKAXhW7A447h4awgry1ayg+51Z61UXrcxkVyvChaRehQIrg+r7Vxry+K6+vz%0A6H78LLFWTF8i/Kr82JfdDsui5s7pCmdhZxgzXVa8d7JEyxG7I0lRWn5xOEcK6ESG2AhOl8H1tdOP%0AGXcilJSB/QeAINaSb94Y8/7JksZ5Eq3Y6sf8xf0pV/pxW8FAstVLsC64pd45WnA4KwMdPG/42k6P%0AK6OEvAwFVX/7xoiHs4L3TwNLcH+QMllVvHuUoZVimGpWRYNomwotqzq0emi7DXdaa+z8/sXGMMkq%0AHs0Kbm52aaxjljdc6cUsC8v+OObeWcH1cUpRO66PzUXcq6otPz+YcXOzg/CCw2nBO4dLhIBxN+Zr%0Auz0GaRSKnxJchEUTkpHTSBNHFaoQbZ8sQdU4Rmmw6JQQHC/L0Cm1H1+44Mra8nBVYb3naFqy2Q31%0ABXux4hcP5kRKYJRilGreerjg+jilExtWRcUkqzAqdIJ5lovJ+sC41FH4rUirUKnaOmoX2j1898YY%0A07YNv/yuPW+jJNoWMHlbPQNCmSWtJauioWjsF8719XlzP36WWCumlwxN456oPv4iOOcvKkInWl2M%0AedY8tXUhr0aHSgNSCLKqYpZXdI1GKPHcwphN4y6qm0sZ6splZaieMEg0Re2prOX+LKeftL1Wvefn%0AD2dIQu24WCsmq4bjRcHJImc67LA9iBl3Qjvn2oUOoCAQeEadwDjrx4ZFERJXz/OXfnhnwixvMEqS%0AaMFP7025tdUjNqG1wT/9y0f87qtjJquaWVbz7tGKG1uB3aUEdGPNzY0uk7xiuxtxsqoYdw1pFBT2%0Ae/dXXBslxEaHUkmV5damp3GhAgPA7jDlzsmK02VBaS1Z0dAeYneYsDdIGXcMlX1cvRlASHFRsfz+%0AJOPuNGPUCdUmitpRVI5v7Xcvnsf9ac7NDc8vj5ZMsoppVvPXX9vCIagaCwh++9qAh9OcszZZ9mwV%0ALJ/zhpSzrGG7b7i52eP6KKX2nlGq+cHdMyarim5s6Bk4sZZO25QupAqEqhaNdRcUfsFjF1NWNtyf%0AZjyaFpyZiqujFC1DcdvzYrzPE7LP2yjt9GOOFmVwoy4risbSTzTjTsT9s4yqCYK7cZ5Gf7FcX58n%0A9+NnibVieokwzarQK6Xdpb+5P2TUiZ77/aK2vPNozjuHS5z3bPdivnNzDPCheRKjeDDNedRWS9jo%0ARdw9XfHu0ZJeZNBK8OpOl6rxF7vp893rNKv48d0JB9OcZVFzddAhMaFR2llWE2nJq9sh4bEfG2It%0AmOU1J8uK1Ciub6XkpSOvG949XpCVlqpxTFY1/kEIahupsM5R1o6DWU5W1mSVoxspXrvS4dGiINGa%0ARWH52k6PrV5MpEKn0EVZUTaWVdkwyx13jlbM85r3Dpds9hN6qeFoVnA0K7m+kaJbJSik581rIzY7%0AhrO8ZpY33D/L2O7FpFrycF4CoXfW9Y30Iq7mvUdKGCTBtXXvbMXtkww87JQJQsDbDxYYKVBKogQs%0AK8tXdnq8fmUQ+kA5z73TjAeznNNFqF4RGwVCUDlHg6fTarnESH74wYq8dnjv+O1rQ/Y3uhcusLKy%0AWOd56+GcVEumecMwVdyflPQTTV41lI3lwSznZFnzylYXLQV3T1ZMVzXTrOKDkyx0aW1bcg9Sw2Y3%0AuAmHqWGaV7zzaIn3sNWL2WytsfNCuVIL6sZx9zTj2jgNCuoFG6tnBfyLquZB63pNezG9RDPPa4yW%0APJqVGCW4sdlBS8GybCibQN//sru+vmhYK6aXBE3j+PnBjERLkrYcz88PZvz+K5vPXODOeQ4mGbeP%0AVgzSEKheVQ0/uTtBCEEnUhfz/Oz+jL1RUDI3Njs8mGT8+IMJ87xib5SGAqZNIBG8uTcgqy29JFR7%0A2Bsk/Pz+jEVeIwllad47WfDqdpcrg4Q0UjgHCEFWW7K65upowCDVzFYltYO9QcrRsuRn96acLkoS%0Ao7k6SlgUDVlR0080o37E6arGE9x0s8zTTxWD2HA4K0mN5tXNHkZLfn44Y7MT89puH2c9RW2IpGRR%0AhLJDkZYYLam9o7SOYaqoO4Z+ovjqbo/pqmGSBdLDRqpbK0qg267AD+cFq9pyY5QSR5q6sSxzy/Gy%0ApBtJfnxvSlHWnGUNb14fogmVz50PZZZ6kcbhmRc1VeN5fXfAIDG8f5JhhGR/s8N2P2JRBIvP+9BU%0AsawiGu/pRhEaQVlbmsbx7qMlN8YpRivKuuHeac5GGtFPotBFVQpOliXmUo+vSdbQWEtWgZKS2jYI%0APIuiJCsNB7OSq6OYbqq5c7aiqC219fQTQ9p22HswLbg2Ttkfpvzo3oTro5ROYoIr8v6MrX6EEuJx%0Ajpd1DGPN3igNSvYFeFbA/7xXkVaP3YJpFNp14APr8lz5GCXZb2vffdldX180rBXTS4LKhdbTSUuH%0ATSLNqiqpnEPzYcVkfXDh0SZBQljMWdW0tOP4Yp5ZEWrT9RKDVrC/0WGS10gJvdiwKixKCvKyDu2f%0A24Ta2jtyaymtRQpCu3cdEhfP27PujTo8mBaBipwYrvQSFnnN2apgmMa8fqWDFJKtbsytrQ6JVkzz%0AQAW/e5pj8ZytGkYdhxASITxXhilaSkadmNQIHs1KdsdxaI1uPbb2jDuGorJMspppVpIkmqKqWRbh%0AOn97b8Akt9S1Y+JCfOb2SUVlQ5t45zx1U3NwlhMZxfWNDnFbhLVqHK9udfGtcvACBmlw6R3MCra6%0ACVMpOc0q3ro35Rt7I9JIUlSefqrBe7Y7MQ9nnsPZilU9ZbMbMe4axv2I3UHC0aJkoxNjlOD+WcY7%0AhyFG9p2bI16/0uO9kyUPZjll4zhZlryxNwzPt4R704ysaUgjzdd3+9za6vFoXjBIDe8fL0KeUuO4%0AMgyxqUiFsj6H8yK4RBuItGCaKQaRQrRxPaMFb+wPKBvHlVFMVTt2By2l3XmSxDzxTjU2kDvOFUtW%0ANai2ieXHwbMC/nvDlKNF+SF2WqIDk9O1MaTzzz9JtfM1Pj9YK6aXBJGUF9UWzi0dJcVFl8mnoYQI%0Au1LfdguVYRH3Y40QT84TtTlD54tdeOhFmrK2LMua41UZBDCQVTXdJLoIRqcq/MbRomKaVSyLmqJx%0AnC7L1p0muda2cPCEJoKLogEk1oVg/a3NLouy5uEkJ9I1k1XJybwA7+knmtSEAqzeh/OrG8e8aCjr%0AhmUVSuwcryq+eW1IrCWbg5hXtnr89GAGrWXyykYHYwRNE2JpRku2RoKf3ZvTNZqtbkRhLfOsxrkQ%0A4zmYZGgp6ESarZ7h1u6QsrH0onC/vPOcrCoa55jlnl4cyBxl45jnNQjFPKt5NM/ZH3dYljXWOqSQ%0A7I1SfnJ/CgLq2nK2qng0y/nm3iiwB2vLw1nG2w+X9FPDX3t9i41OaFV/vCx4+8EizOc9h9PQpvvG%0AuMsfv3cCHjb7Mf1YcbaqeXUzvAOnyxIhZSBqaMm4F6wy4WGW1+z0giIc9wIzcdzRHM8ritoigM2+%0ApqgbnBM8mpY03mNUxrCt0L3IG9JY0Y0ksQoWeYeQo5TnNc7D3vCTVe9+VsB/V4oPsdO0lp+KtbYu%0A8fP5xFoxvSTQWvLm/pCfH8xYVeVFbOh5fnopBfvjDquqeSLG9K0bj2NM5/P89rUQY7q8qL95fcSd%0AkyX//L1T8I5Bqrk+TDle1i3bLQTwtZJtwcySw5mltKGAZi/RFNbROM/VUXoRrt3sRSRKonRgnwVX%0Am+WtB3OklGgl6caG20cLro5ixt2YnUGCc55xJwE8751kDBPF0aJikESkkUIjuHO85LUrPbZ7cUuf%0ANjxa5pwsKpQS1CvHzjDml0cZVwYJkZb8ja9soFRIPr17mrHK50yKkllWg/dIrVjkBf/bzx5yf5Jj%0APdza7LI3TDhb1SRGkRrNODXktW07+q7op4arg5hjCavKsigaro26jDqKk2XNsqzZ6CU4l5PXlsQo%0ABmnEvUlGpCQH8wLvHNY5OpFBCUknNkxWJfdPa5ZVE5h5jcP5grcezrg/ycmrht+5uYmRgtNlTVZZ%0AxqnmYFqEHK5hgnOOQWLYGSRc6Sc8nOUMO5qy8WRVqKeXGsN0FWI0b+z1OZyXVLXj7YdzvnF1dCHM%0AH0xzfnJ/xitbKQ9mJfOsYp4L/tWv7dCJg7t3mBpIPtzQ7xyfNG/ueey0T8paW5f4+fxirZheIow6%0AEb//yubHZuUlRvHm3ojXt/sfYuU9a56nF/UrWz2Ol2XbqE9xpZ+E6tnjzkWB0No6eonh+69thoUd%0AKerGsT/uUDWOvVGKB26fLPnpwYxpVnNlGNPVgnGaYIzk3jRDChh0IxZVw9d3B9zYClZWZBRbnQiP%0A4Na4S24tNzcztBL8xb0Z3Uhy9yynn2omecWoG6Fk6K90MMtZ5DW9RCM8rDwcTUu+st2lmxjqyvIv%0AHq342m6gOs+KCikB53k0z6msD3R1AYmXNM5xa7OHRzDPGxBwbaO1ADzkteXmVsrbhzOWRUMnUXQj%0ATS9SvLnXZ3fY4WxVMcsDRb22lqujhJ1Bytmq4nhe8MHZisQoFmXDsGPY6MZ4HO+fLHk4y3HOc2UY%0A45wjryz3zlY01rE9SLgx7nC8KCjqhvdPCw7OMjomULOXVcOqatgfxfTihFUd8ryGnYh+EipmCOH5%0A2f15eN5GkUaC/NRyZZRyrW1VMi0Dq08A87Ze38myZLsX8ebeAE+o19dPQ67V8/p0nf//0yqH57HT%0APi5rbV3i5/ONtWJ6yaC1fGZM6XmQUpA+Y5f6rHkuL2rnPKerikFiLmJUx4uSK5erVvM4QC0FdBOD%0Ad57YaJQIykwJwb1JxiyrubXZ4UfLCX92+4xRonllu09iJL0oCLGsqlGAV7CbpigpOTgrqGrPVi/i%0Ag0mGkPBoWdKLJY/mOZOs4mhest2P6RjNdFXzcFpw92zFg2nO6bK6qNytpWBhLbEJlQF6saF0jrKy%0AOA9GKDZ7MfcnWWC4EViLznm01ighg0u0LYHTOMeqqFnVrnW9FXzjSo9v7I04mRcczHLy0rKKNA8X%0ABUeLim6s6SeGsg7W5AfHK06XoVvusgxxofvTnERL3ntUsD9K+eN3p/RizWYvZrtr+OXxCu/g/XmG%0A87A9CJUphBLsjhN+cX+BJwT/N/sRD84ytocJlZK8c7gMTE4h+K3dYXjmMtQQvHu2ohNJysaT6uCO%0A2+xGVLUjTUPFiEEcscgrDhc5m90E5wTCO358b4IjVJwfpdETHY7P36mnldA57fs3oRzWJX4+31gr%0Api8pzltY7A5TTpYltm3rvdWPn9tT5+nCrjv9mKolFkgZGtqtquZityxEaMwXa3XRePDeWYjr/Nb+%0AkLNlyVbP8JWtHgeznLOmAuDe6YoffTDhbFVxllVUjeeXDxd8bbfPqBMo43llibQE77l9tAgt3R3g%0APUXT0CPQpDuR4ZWtHuNehACO5zm3tvuhK+tpRuMciZaMU828qC6aGPaSkNT7swdztroGrSSpUbx9%0AtMQDRRPceuN+jHfwwXFG2TjevDqgdoQYVy8BD5O8ohdrKhtaXkyziqK0oSLDuMP+OOXqKOH6ZpfJ%0Aqma7F7PRiRASVkXDrc0eNza7LPNA+94bpUgVEmVnWcXDyqEjydGs5Oow4cow4cogYV40jDpRqNa9%0AKEOlBq25tRnTaTcZkRK8c7TkZFESGcVrW11SkzBZ1uS1ZVFU3D5ZMSssedXw5t6QXqxDHI/HxINz%0AC0WJoAR8W5kdII0+3L79s1YOL1OJn3Wc65NjrZi+pDhfuLrdTVe1xXo+VCQTnl3Y9byVQeMcJ4sK%0A6yxneYVEsNu2L+8mEVIExqEg5D0JWkKfc3gPSdteoWosvzyagyMQH6wLcbNuxLxsKMqa3IZyPNO8%0AZqNv2OxFnK4qHp5m7PQTro1TnA9xktNlRaIV37k5IjKKZWm5NgqNBauqYbGq6XY0wkn6iQYhGCWG%0Ag0nGbFUySA3jNCaS8GBWYLTgg5Ocbiy50u+gpORkXjBb1aExYtui4mCWU9tgVZa1pRtreolu2ZOa%0Ad48WDFKD0pJXtzr0E83+ODRgxEFeWrqJ4Wt7A/qdkFjcSwxlbVFK8HvXN/g///KIP71zSlbW3J8U%0AbPUjrm12uDZOMVpyfdghSTSrsgk9ni5Vq2DoebSo2EVctLX4zrURJ1mFtY6zrObb10ZoKTma5fz0%0A3orEhHO03vGzgxmL1gLtJ+bCNWe9J68bVqV9TJwxkvhSZfZPohw+rjD/VTUp/KywjnN9OqwV05cU%0AlxeuaxMU90bPX7hPuwEPWhdNGhnkCG4fL5llDWdZxQjDuBOxzGt0NyKWkjpW7KrQAr22DtEqxNo5%0A6tryaF5iraAbK+ZFQ92cCxtJpBTWAF7inGOWVZzMa2Kl6ZmgCL9xtU8/jbg3zfjuzY1QWw1YlY5X%0At4IC66YGIwWR1iBDnynrQ4WJnWHCII0oGkdtA0Px/3nnEZMiNDZ84+qQYWJYVjV5XXO8KIiMRraJ%0AN3dOlnx9f0RlHU3jkFKy0TPUjWPcMcwKi1EhYfjqMCavHbujFIng5maH945XzIqa2jm+sdMnMTrE%0A/Bxsd2KEClRqLQTToqSoLL3o/2fvzWJsy9L8rt9aa8/7jDHHnTOzsqau6q5ulxrTAhow8osfMDJC%0Ali0kMMhgJHgwPPAAyLRl+YHhAQkLWjIgAS1AYJCRAQskwG26Bd2ucnVlVaVzvmPMZ9zzXgMP60Tk%0AzZs3h1t1MyurfL+XiDPsFTvO2Xt9a33ffwjZGVhC6UnGWMcwjTgqGnaJURtEZ2cMbe9YND0C3/ep%0Ae00UKs6KjlvbGbe33nfrjSPFS7sDemOIA0kaBwgBwzjivCgJpPeSGsUBD+YVd7ZyBGwWA5Jsgwad%0AVz3fupF/SFH904IWtLUbSoIHVTxr/+qnLfHzos/148eLxPQzHj9JmeDxG/dSiujS8fPj4lLaKFRe%0A+SCNA25uZSDg2iThZNWxqnqWTccf2d3npGgxxhIHitNVA0IinCCfKk4WLVWnqXtNnig67bXvtgYh%0A52tLoy3aWLbygEkeUHWGLFRUbcfR0nG0bMgjxVvnFZO0ozeOg11PCnUC2s4j4qQQFHXPqul583TF%0AutUcjGJ2hwl5HDBb92znMUhJqBSPljXp5vdQwvGqZpBG3NrK2MpCOuMYJA1Hi5Le+M+SzWf361/Z%0AY173CCGYFz3OwSBSVK1md5gQB4rtPObRvMHhIda//uouWRJgjYeol61GCME3N6odl3ydZd0RqYCX%0A9wYIHELBrGh5eFHzrZuJd7FtNHc7zS/fnLJuev7g/pJZ0WxcXTPWjWYQK7aHCcu652hRc3vbJxev%0AVOGt5W9Nck+2FYaLwtC0BoHj5nZG1xuO1g1t75PH/tj7RVW98XwmKdjOI+JIcSv+eIDEk9fz8bLx%0AC5C6975Oq4avH45YNfqZ+1c/TYmfF32uHz+eOTEJIb4J/EvAK8Cfcc4dCSH+OHDXOffd532CL+Kj%0A43mUCaQUV6Zun2acpjc8WtTcn9Wsm97LCSmvhbc3TFg1Pbe2JecryZcPBlybZByvKv7m90/RFqKN%0AIrh2jrtnNS/v59StJY801jr2pgknova9lqHwhNBQMEhCsjDEOsskVjS95fikYJp6kIV1jtN1Qx6H%0AjGIFG0KwUp7wuTeM+b33SopWM80iokBiDDTaksVwMImRQlI1hjTyuy2hJLEz7I1SikaTKMGs7Bgn%0AAflGsmlRdtRdy6rWxGGNc35CurMz2KilO26ME5yERClaa8jigNNVR6Del4sqOuNJ0QEcBt5a/aLs%0AuCi79z2RkASXZFgF9y4ayqbnZNlyazthVnZ8+XDERdHSWUfbnXNRduwNI1aNJzafvjPnzl6O2XCk%0AD8Yp9y4q1k1PtLGvv0wei1bzh1/Z5rv3FkCFxvFrr+wQIDivvNfWIAmIQ8nZuvWAkyS4MkQ09n2d%0AvI8CSDx5rRnnNryx/kpVYlm1vPZgyUt7OWngF0OPFjWCn07/6tPGF6nP9bMWz5SYhBB/FPjrwP8K%0A/ONAunnpFeCfA/748zy5F/HR8TzKBNZ6y4VHC29F/uQ4wIdWupd/M4kkde8n6u2BV9q+P6uupH3y%0AWDHJY7S1vH1aMUojqtYDFlZ1z7dv5bx2tOTNY8sgjTgcpzxc1mAt+5OEr18bUmlL2WgeLmoORjGL%0AxvCjR0tAcns7w9qCdacx1jLNY9rem/995+6cae4le75xwyPTwo3VunEjQglvnpbUpicLI65PM3YH%0AEaGSzIqGRd2TRQGjOCAMIxZ1T9FoDicJX90fMkwDJlnEb795xsN5iXWwlcdoA6u643v3lnzjhvem%0AGsSKi7qnaHrePvf9pSQI2MpC4tDzqwLlCcZlp7kouqe6vl56IhnnuDZNuHdRYI0FIfjFm2OGSYhz%0Ajh89WtH1hmEeUtQ975yXfGk3g80uo+stgYKztVc+9yXdmJ1BTKrUFUrxcrV/bZqxlUbMm47zsmV/%0AkDAve9JIIjcOwYGU1F3P/ihhXnk7jqeV7T7NNauEh+Z3vb2SOlJK0hmD3EzogZIgfLn1izzpf1H6%0AXD+L8aw7pr8I/Hnn3F8RQqwfe/7/Av7153ZWL+IT4yctE1St5tHSy8qcrX2fIVDvj3M5ST6+slVy%0AYw0u/C7k1nbOrGhpesPvvnXBMFVkoXeKvTtruT7xq/G3TtYM04CDSUqoBCfLmt9+64zjRYtUgpvT%0AjEcbsdCjdcskCXjYO/ZHMcNxRNkaRklEFFiWo5izUlNrPzEN4hCBYF1r2r5n7iAUkrJreGVfeqme%0AJLyCtxvjKDrDqu4p6p5hFvHSbk4WKurO8pVrY86LBpzgaFFhrGCcCH7x+oSDcczeKOa795fsDCKu%0ATVMu1gOO1xXWWYreEEpo+p4/eDjnG4dj3jmv2B9F1Bt1hUXVczBMOCsbDkc+MWhjEcDx0u8CAiWR%0AAi6qjjDwJbzTdcveMKLoDM7C/iTly4cj6t6gjePBrMJJQdsZql4T9Yrtid/NvnNWMUpD0tYrcYyT%0AlNN1x1tnBdp4Ffi75yXLxvsuTdKYvWGMFIJ11Xn1C2dJVMCt7Zyv7CvuzSviUGId3L0o6Y0jUJKD%0AUfJUe4unXbNSCroNQCOW7z93bZJyvGpY1d6yfieLODbtlQGiNpZAyqty3hdp0n+yTPnT7nP9rMaz%0AJqZfAP6Xpzw/A7Z+8tN5EZ82fpIyQdXqK1XoSxHR42XNrW2vWA14+PATu6gbk9T/TWtxzlF3PetG%0As6w7irrHCce81GibsD+OOCs6JI4wkAw3XKu667k/K9kZJnz5cMjrR2u+c2/GTh7ztcMx2lqO1w0C%0AAdZxOPWTzWnRMc4CZpWmbHoGUcA4jZDS0WtLLzzcPVSSrWFM0xnKxnCybLiznRMqSRpKfvBoydvH%0AnuR6ZysjiwPePSvYyiJ6C5Ms5PbWAOdgmkYEge8TbQ8jTpYN37m35HRZ8dLukM5oztcNZWtYFB0I%0AQRM7JlnLzjDivOyZZl6E9mRVM6t6Lopu0xeTHryxrEnjgFhJvnd/SaD89xoHkrrzorQOR90bVo1f%0AEIyyiLzoyAKFddD1Hcu65/okputhO4tZN5pZ0eJwOOFdcrM44KWdnDRSvLSdsT9O+N79BUp6K/M0%0AVNyf1UyvR5yuWwaR4v++O0M4iCLJK9s5F2XH9Yl3kT1ZNTyY10SB8ERk4HjlP++nTcBio1HYaY/q%0AO17WdNp/Z4cbV1qALA74lVtTHi1rxMb08RvXxyyqnrLVHygB3togAr8Ik/5HlSlfWFk8ezxrYpoD%0A14H3nnj+V4AHz+OEXsSni48rE3xSc/nRov6AKnSvJE1vWdc9SgpvNVD1V/Iyl3YEnbWMkoAfHq2o%0AO8OsapHAg1lFZQy2EiC9w6s2lpdfHbA1SGi044dHa88PihR39obkkefCHI69LXmrDa8fLflDL+94%0AK4mLkpNlS9nlXrfOQRYG3NnJOS86klBgrOXaNOfbt6ccLStOVw1V74EZgRSw6XU0veHhouadszVd%0A54Vvw0Aw38DSDY6y0aQb+480kDyYN+wOPfk4GElee7DgrPDOscbirTm6nrOqIVYBDkfTawIlOF7V%0AxLHivbOCl/cGVH3P+bpjUfrdZRMI8iTlbFVyXnoF97ON5fwoiWiN4c2T1WPfJ4gNRD/duMjuDjw/%0A6fo44fW65yv7QyaDmIw+GsQAACAASURBVK8eSn7nrQv63qKNY5LHTBKvVziIQypt6LXjpd0c5xxi%0As5jR2jFIAuZVhwN6bThuOnaHEaONduK86dFF58VbA8VWHl3pEs42brlt7yWrhhvB18u43KG32hOV%0AO23JY3VlYfFkSS+LA17eGXwAmDOIgg/5O31RJv0XCLznG8+amH4L+PeEEP8MvncaCCF+Hfj3gf/8%0AeZ/ci/j4eFqZ4JOay72xaGsJ1Pu7LYDDccI4C3njuEBby6zs+NrBkO1hwrrqeLSB754VHXuDiChU%0A9Drl996bk8WKUexN3LR13NpKeGknZ9UYxpkljwJe2k7RG17So2VLoOD+rN+QMgXbg5hV1fH2yRqc%0ARUiYlS2vHWlvnHdzwqrRHEwS7uzm7A9iHHC8bEHAziCh6i3nRcms6hlGAVLBKzs550WLc77b/3BZ%0As6p74jDGOM17C80/+KXtjayP5eFFSRZInLUcL1tWjZflmZUdoyxkWfcEUnC2bKg6jXT+M64aycNF%0AgxIKJTalrECyrjvePilYd4Z6Y8lxsmq5e1GilGQ3C1nsjCiajutbmScpN5pZ1fO1ayN2BzFJqDgv%0AGuZlz6r2icNtdh+n69bLUYVeKkomAbe3cyZ5QN1ZVrVH4N3azgmEoOw0cah84sb3c4xzxBshXSUF%0ATau9lp9zVJ1FCUmeBJwuW7YH3olXALOy87vZVUMcKJTyi6LzdUseBVcT8uM79ChQ7AxCTlYtN7ey%0Aq+vvaWXojwLmhOGnV0b5vOIFAu/5xrMmpn8L+C+Au3iu5A83P38L+EvP9cxexKeKJ/lFH7dqu0TU%0Ana07nHN0yiIRWAcHw4Q/eLQkDSVJFBEHgh8dr3nVeufU7TxiXvVUrebvVR27gxgEZBvbBJxjZxAS%0AhQE3pgk7o4RYSd4+Lzhfd2RRwFf2BoyTkEFac7pqKZo1Ugi+fXvKRd1Ta8ujRcnpusNaxyBWJGGK%0AEoKjRcPJwpd+bu9mXBt5z5/dIVe2CEmg+NL+gLIzOOv5SdM84vXjNWEgePu8YJpGSClZNR3WQJ56%0AhYf7s5paay5WXgXjvVnFK7sDbmxlVG3Hm6cFu+OEYRoyW/tdwyBWpLFi3fQEUrE7jonDgGGi6I1D%0ACce75yVZGFB3hiyQnJYNq8pDySdpxKw2pKsaJwVaG4pWMkkDrk8SBlHA8apBAtp6pQ3rHPOiJwgE%0ADsm61VgH4zSkt46m1QSBH3snl8htuD9reONkxaNlw81pttntGMZJyJ2djLN1u0lChoNxzGtHa7bz%0AgFmt0drw+rr2or0b6ajjVYMUHuCyP0o4WjQI4UvJh5MUs9mxS8TVDl0CWRTgnGPdmk9Vhv5Z2oW8%0AQOA933imxOSc64E/LYT4d4BfBiTwXefcm5/Fyb2IZ4uPW7Vh4XjZEG+4LMfLmqa3XBvHXnng0nNn%0Ao/wwSmNqbbHWe/KMs4im9zba21nkIc6NdxsdpIo4SDkrOhKl2BsmjJOAi7Lnpe2cJAgIJSzKjmXV%0AobXjxjRhGO9yVnYIB5VxvLyT8+bJGm18D2KUZawar683q4Q3XHeGt04dxsGv3J4SCEkUSK80ECnC%0AIOSrm8b9our4e8drllVHoLwdxKLuSSLJ/njIJFUEUnG8rMlDyXlpaXrD/VlFEkgeLGoWdc80i9jK%0AQ0ZJwCyQOGcYZ6EXMpWSRd2xKHts71CRoOottzOFxPsHLZuek3VH02uazif3MJDEGzv7i7Jjb5Rw%0AvmoJQ8MoHvCrL23TaMvDs5Jr08TveKSHz08HEZEU/PB4teH2WNatYV42tL3hld0hCC8R9WDe8PXD%0AAW+elVyfZBgL66bjomj52sGQSHmr+rY3HIwFJ+sWKRyDNGLdGArtmKYR4zzkZOn7jpcE2oui45Xt%0AATemKWKjImGdwzmuJmTjHK0xXFQd87onVJIogL1BgnF8oGf0SWCJL/Iu5AUC7/nGj7Unds697Zz7%0A751z/92Pk5SEEK8KIRohxH/12HN/SghxVwhRCiH+JyHE1mOvbQkh/sfNa3eFEH/qifE+k2N/1uLx%0AVRvwgVXb+ze5JAkVN7Y8RPrG1AMAHveDAmg6TYgkjQKSSF0hoTzhUlB3mrOiZRAHaC0QUnFnO+cX%0Ab43ZG3mB1kGimFd+vJN1x7sX3ilVBoJVqzkter60N2B7GBMHUHWWYRIySWMkvuxUt5rGeKSZNoa9%0AYco4C1nVPXfPKx7OK07XLSerBhxo7Qg2igfzoidUgpvbOU7Ag7lf+RsL989LXj8qrqSDDI5Yef7R%0A9jCmt97qftX0zAqfxAdxwOE4JYm8qvhWGnEwjnAWBJY0VexveF13ZzUGg3OC3UHMTh4SSVAI9sYx%0Aoyyht4bTZUPR9WwNI27v5CgFw1iSx95DancYc3vqk1JnLCerltN1ww+PV8BG4skKZkVFvCHi9tYx%0Ar3q2spCtPNqs4B1KCd4+K1jXhmXd82BR88ZJwaLuuXtRc1G05HFAGgWcLBuCQLKdR+yNU17ZHbI3%0AjDeeXRqxIdAK5XdJIDa2IO4DE7JwMC97tjIPx687zUXRc2sr5852zvVJyuE4IXqKueDHXc9fxLgs%0Ard/cyri1lb2QHvoJ4ll5TP/Rx73unPvXPuVQ/zHwe4+N+wvAfwr8MeA7wG8CfwX4k4+9vwP2gW8B%0Af0MI8T3n3A8+42O/MPFpFB4+dtVmubrJtXU8WlQ0vVdjuL65iT7kB3VjzGpj/z2ve5qNcOrXDoZI%0AKbg3r9gexuwMY86WLUWnuTHN2B0mhFLw3fs1aSgZxAE4y7rpkQpCKUiiEKMds7JnfxBzY5pTtUv6%0AGmQgGOcRzlqEgCSQhNI7p9a9YRLFZLFkXrUEgWCchggpNlwXybrpARhngd/1GctOFpKEAilDtpVA%0AkFJ3PcYZb5QnBGdFxyB0SOGQOM6LFmkFkYzYG3lPqjiU/OpL2/TGcbKseeu0ZWcYMyt8eXRZa37t%0A1R2OFzUSQRpLHILeOsIg4M6e966aFx3LqkdICARclC0CWLea7z9a8+ZZxR9+eYvtQcSDRYVzcLpq%0A2Mpjbk4zflAvqbXhomx5OKuYFy3DPOL2Vk7RaPI44LzoMMZxb1ZyuqhYtYYwkN511lruz2uuTxIi%0AKQmVYNkY9gLFOA05XbXoXhNIxfWJL6cmG1Lx5XXkEO+rRHwEJNoJrhQhlBKM04BBHBBHis58PLH7%0A8eu56XqceHYjws87vihgjM8qPi9B2mftMX3zicch8NXNON/5NAMIIf4ksAB+B/jS5uk/DfzPzrm/%0AtXnPvw38SAgxBCzwJ4BvOOcK4G8LIf468M8C/+Zndaxz7nGe1k81nkXh4aN4E5c3+aNFzbtnBetG%0AszOMOCu8U+mre8On+kE9bgY3TkK+djjibN1yb1ZdCaUGUnJtmm5QcYa/e2/ORel3G9Y5xkmEUl5O%0A5/i9ilEcsjWIOZyk5LHC4Lg+SviDB0vubGVclD1127MoO756MGQ6iJiXHmpdGMPuOKZqDcWG5zJb%0A9+yNEnpt+fL+gN5YFkVP0fWcFQ3zUiOFZVFpXtoZoDYQ+R89rFkdl0QCFnWDNZazriaWggfLhr1R%0AzNdvjqhaw4NZzfYgZpoFCKnAWmZFR68Nq8bROgfa4oBHi5q69clhVXlFi4NxwirqCYUgjvyOqDst%0AmCQKqxQSwfmqQSlFIEEKx+nK25CcLFu0s8yKnkkWkSUBh9OUd07WpKHia9eHvH0kWLea83XtPbRi%0An4hXjebt04Ky8Z/F/jhlK494ZXfAj47XOCeQyvcZm07Tm5DzsqXThld2c4Zp5D2YHHzj+piTZcPp%0AugVgbxTTGUsiPxoSrYQgjYIPKUIIx0f2j+B9YncSKvaGMY8WXqn8dN1ysOEHvYjPNz5PQdpn7TH9%0AY08+J4RIgL8K/PYnHS+EGAG/AfwR4F947KVfwCeqy7/zthCiA76MTy7GOffGY+//HvDrn/Gxf+eT%0A/p/PI36cBvBHTRJJqDgcJdy9KLm9nRFulJ9PVy13tnNiqT7k4/RkogNv031nOycKFPOy4/68YhAq%0ALoqWVdtTNoZpFrIo242CuaRoNG+crqlqz/fZHsT8Ay9vgZBcGycAXJ8mOAs3pyl3ZzXTNKDoDCdH%0AayIpvDBsZ+i0R4oFSrGsNWMhcM4RBoJV2xP0BiXhZN3w5kkBzpHGAYny0HYpoOwN686ghCUaRLje%0AW6YbY+kDRRxIBIK7G/DCJItIQ3jrpGBnmKCUYFZ1nKwa9kcJr+7lvHW65nxdUzcdX9qfcFH2DNOA%0At08rbk4jKiUZxd4k8N3zknEesT9IuKgazhYVVgq+eX0LISCPA45XNZ31kHAVSNKgZlF5YEiqvAzQ%0AutOkgfLlu9qXV2/v+Im/6jVHi5o8VmSRAiEYxQGv7OYo4QnNsRLcvSg9/L/srkpukzSg03BzkhFH%0A6uq7n5cdN7fSq37Sp7kWL3c9jytCOMFT+0dPErsvSbRppK5ABV9UAMTPc3zeQJSfWMTVOdcIIf4S%0A8DeB/+QT3v4Xgb/qnLsvPlgnHgDLJ967BIaA+ZjXPstjPxBCiD8L/FmAW7duPfnyZxbPuwEspU8U%0A4hnq9I8nut74XUGehNxU3g/p7qxiXfce2VX2VL1h3fZ02pHFit4YHs4ryqpjOoh9MpuVtJ3mj/7C%0AAUkUcLyoaXtHt1H2PlpWdK3l4arhbN3SW8tuFvCH7mxzMPQ7qEkWohQIIThe1AzTkJNFQ9nqTUIo%0A2d+g25r+0onVc27qVrM/jJiVGme8NJPFUWnLOJAoIbHWUbaaOJBIC8YFzKqOVasZRoo4DBhnIefr%0AjrJ3BFJQNRptHFY4vrw35KJo2R2FgKDVhrtlR6wkWaRIowCwCCFRAVjjqDpNFgce0XdWsig75kXP%0AnZ2MURZwvGgp6p55rfnK4ZD3LmrWVcey6T3MPRTo3vBoVdMbzfGqJYsDRol3/l21hmESMIgjbu1k%0A/O7bF1jnSEPFnZ2MVae5OU2Jg4Cq0xyvGl7eHVy5GTs8ug5AIj7VtXi5uOk3vaJw0096EsUm8GaV%0Aj8tj/TQ08V74J304Pm8gyvNSF9/FT/IfGUKIbwH/BB7N92QUwOiJ50bAGr/r+ajXPstjPxDOud/E%0A96D49re/7Z7yP3wm8bxhqJeCpou6ozNewWFvGF9NFs9yPpHygInr05RACt48WVNsJvKiNZS94do0%0AY5gqHs1r5nVHZ0EIR2u8qeDdeU3vvLTQ1iDkZKFZVh2jKORuUfDe+ZpQSZSUNNrx+vGa3UFMY2E7%0AU1SdJZCWZa0pmp7OOPI45GjReJ6NgGCSUfeeo3M4STmYpJyuW7bymIOJZlX7G+zhvKbV3ldpf5zS%0AOUOifNM9CQKQkt08ojMQh5L9LEbiCERP02t2hzFzIbD4Jv/JquZs1fJwXhMqSSA3E51wTPOIWHqS%0Ab91bhrHiq9dylqUmHQhee7TmYBgTh5KH85K/d7Li+lbKrbGXdSrbnqIxNJ3h4cIvDNJQMc49YjJS%0Aktb6Hc6q8f9jEkr2hzGH45RpGnNvUXk9vjikaDp+sCFOl62HkgeBYJgENNoQSX/t6Y2yfLTZbX/a%0Aa/Fp/aQn+6E7w5izdXvFbfppaOK98E96enzecPhnBT/8+SefAg7xvZqnSRU9Hv8ocAe4t1mtDwAl%0AhPg68L8Bv/TY33kZiIE38MklEEK8+hgC8JeAH2x+/8FndOwXIp43DFVKwe2dnHAhry6ya5OnN5Sf%0AtnJ8/Hw6rdEWbm/nnK4aRqnXhJsXG+kY6VA4RkkIOELl5WO0tih8AkkCwRsnBZMsYFZ2GykeRxwp%0AztYtCq8bp4Sgs5BECqEkylk664gDwelKM4h98qo677rqnGOah0jh0WKLqkMgmFcdZ+uG86KnmRpm%0ARct2HjNJlJfZKTq0tpTCa9pJ6ZNQ1RtUL9gZZ5yvKxZVR5aE3N4d8O5JQdFZVpV3jFVSMi9bjpYN%0AwjkGScgkC3lwUZElAcM0ZJwqHswaALYGEd+4NmI7j3A70PeWZmp5eXfIo0VNb1rSQCGc442TNd+9%0AOwchuLGVc2c3o2p7xmlAFoWcFy2LsieLJdvDmDRWCCG9aWEkWbWG7z1YcDhKvT17oKh7zXsXNZ02%0AnK5aslCyFrAfJbx+vEY4ONsoOwgBAsHhOCG9BEN8wrX4cWWgJ8vEF6L7wOT3eWri/Szxpj7v+Lzh%0A8M+6Y/pXn3hsgTO86sNf/oRjfxP4bx57/G/gE9WfA/aA3xVC/MN4EMVvAH/tEoAghPhrwG8IIf5F%0APLLunwR+bTPOf/1ZHftFiectBJmEHtr9ceN93Mrx8dJMoCTRRoD1+/fnLIqe/VHMrZ0pbWcpOk8A%0AvbmdU3eGe7MKYw3bWcThJKU1kIUSLOzmEWVniUNHWbfUvZcLEgby2JsG5pFkFIfs7yVeSgeHEI51%0AYzial6xagzaG3YHnUgVKsTuMCKSj7y3zsudHRwUCXzobJgEXRYMQvoexlXnBVycc86JllCfkScBW%0AKGi1ZVm3lK2h15ajRcHtnSGTYYQMvGRQEioeLLxKurGCW9sZtTa8e176xNv2nqOVBCSxIotCtvOI%0Apre8ebbmSztD9iYJ9lLcVQjiUCLxSeR01dFuPKvmlVe9mGQRcZRyuqp576IikA4nEm7HIXuDjK08%0A5GjVECnBIA5ZNYZFufK9vjzkZN1RdZpRGrOTx5SdpWh76tYwzBQXZUfReLml/VFy5aZ7Y5ISBJ+8%0A0/64MlCo5AdKQZcAnbLVV4umxzXxnsU37FnjZ4k39dOIz1OQ9lnBDy/9uH/IOVcB1eVjIUQBNM65%0AM+BMCPEv4xPFNvB/AP/8Y4f/K8B/BpwCF8Cfc879YDPuDz7DY78w8bxhqB833uMrRykl3UYx4nFx%0ATrkR/rw2Sa/UJO7sDhhkHYGAu+clo9Rrzd2cZqRKsix7ssibBZad5XRZo4TDOUkXWISUZKFEasO7%0AhX9voBKqtqfVllGiOBinXFQ92jmuTVOssTxcNOjeMK81x4uadaMZRwFfOdwmCTacoGHE+arl/qxh%0AnEYgvJhoY7z3UawcN7Yy8kRxvmh5d+YVuYV0dNpyWnU4a2l6y8E4oTeO41XFvfOCLA55aWfAg1nF%0ARdlRtT2v7A5RQjBIFd3akESSgQ5JFGylAZM0QEnF4SThBw8WzJqeVAqyMOB03TFMFG8vah5cVBSd%0A5tZWxvm6RQgYpRHaGqSUDBPJII4QCHQW8Su3t+h6Q6M1J8uGnVFEJBVJKEmUYHcYUncaYx2Ho4RZ%0A0XG+rslCxa2tlFY7ylnB7jD2it9Scl60GxdbX85RSsImQXyaeNYykHji5+XOvdeW03X7iWW2H7dH%0A9EK94ZPj84LD/9QcbJ1zf+GJx7+FlzZ62ntnfIzX02d17M9bfNob9nLlqC2cr5qPFeeMNj2rThvy%0AMEOdr3nnrMQ5WLeWSSp466zAOcubx2uGaYjDl+Qs8MOjFXGgSCPJziAlC2KiQDFMFON0RNsZVl1P%0AHii+fn3EtemAqtO8cbJmXXcbn6eOB7OGSR5xYzunrDtUGJDGkqIxREpyf9GA9bupPJYcrWq20oi6%0A1aShYpgEGOuINrpwO4OQQRqiNdyblXTasj+ImWSKVWu4KFr0Rii10Y4sCjgYp3RaU0UBe6OEnWHC%0AvYsS7Rw3JxmjaxGBFMyKlrfPa7bykN9/d8a66YlDCUJysqgxm+/KWsdXD4cs6o43jtZUneXmdsbh%0AKKXsNXWnKbuQL+8Pma1bZgiGacBwnNBZQ9laXtrOaHvDD46WrBrNvXnD9WnCwTij7g23t3OCQLGV%0ABaw772elLezkiacUDEJOlpauN8ThpbKDJ2p/2gn705aBLhdE0Yam8LgPlbXuQx5VTyuz/SQ9ohfq%0ADV+c+MTE9Emk2sfjGQi2L+Jzjme5YS8nnONlvSm1gJJ8SJzzckxtre+n4Lk3s6JlOgiRwjIrHdOB%0A42zZszOM2BknzArJuu7pLARSoQ1YK1k22icsayk7y3Ye4hCMA0kaKl7aGzFMQn501BIIiVTervxo%0A6UtNWaSIlCIOAoaxt2/fySIabXDW8mjZcrZusMbRNoYlGm01h1sTmtainWNW9RuhW8di4/vUG0vg%0AHDvjkLvnLTjH6bpGG0cWKm5uhxzNvRtvEoUcjANWjWaaO7YGEYeThCxStNpxtKh5/eGKvVFEkEcU%0ArecXTeKQJLGs6p7r2ylJGHBetFysPYH3l+9scbrRtJvXHfujhHFi2RvE9J31nLNQUbSGt88L+tZy%0AME341q0J/+frpyjpFRtmZcO75wX/yKu7fGV/SBT6UidAqBwHo4Rr49QryztvYzFMQhBeaqhsDXvD%0A+CP7kh8Vn6YMdLkgkkLSb1B6p+vWw9MjhRQwr3vSOHhqme159Ihe+Cd9MeLT7JieJNV+VHxuSLWf%0A9XiecNTHxwKeOq7Wlgczb+z2uDX19UnqE88T5yA3cjNvnqy9wZ2A7TymaP2krayg0YaTVUMS+kQg%0AgONFjRZecWEQx2xlAX/7jTPuzaDrNdvDlF47pJRo63DGkUUSi2B/nBAqwasHQ0xvWNe9N84TkjiU%0ATIcxF0XHouqYlx2tNlysat45LyjqlnVn0EuDFAH7o4izomcwq/jy/oh52WCRJIHixjjhjZOCNJbE%0AAUQu5PWHq80KPcQ6we4gAASLsuV4VTOIQrZHMbpzWGd496ygNZY8CJkkIQGSyVCAk1wfZ8Sh4qJs%0AqTvNq/tDvnYw4m+9dcbRvGRZ92wNY+I44J2LkqozgCCOFfNSE0moao2NPYR9XnY4ITgcp3zzerJB%0ACHpCaxoqhmlIpw21dqzbjnfPK5QUTPKQV3aHnK9bTlctjYbdoeeLnRcNRaNZdz3aerj6svIozZuT%0AlGvTjEXVY3HsjxK28uhKMkhKcYXg7I19pmv4k8pASnhI+umq8cri2tAar04CXpm8663fTeI+VGZ7%0AXj2in3f1hp+F+MTE9DRS7Yv48eN5wlEfH6s3Fhze8fSxcZve8GBe8XDhdeJ2BjEAD+f1la/Ok+fQ%0A9IbzjfdQqCTbWcj5uuVo4Y+ZVT3WWOa15ls3JygpOFo2GxfUnk5b4rCiaDXnRcfNcUxnPdosSwJ2%0AsxhpHedVx8W6Q0hJIFuGaUAeKd5dNlysOxZtz+EoZZKGoCSruuPerEZbxyQNOFm1vH68YpxETOOA%0Aou1Aws3tKV/az1lXhrOyQQChdDjhWLWaQEGkFNfGKdq6K0uGNgnYzSI6bak7zem6pmo0kZIYayi1%0AZStLmKUdRavpraN2Dlu3SJng6MinKXmiGKc5wzTg27e3GKQh37o5YZIEvHdR8M5ZTdtZxmlAr/3u%0ALA4USmg6a2m0YW+ckgQB87LhvYuSQew5U4MkRDiHFXCybnnztGBRd1wUnf9c4pDDrYxICRZ1hxaW%0ARdWzbjr2BjFl7/+fou25WDcsKo1UgtuTnDs7OatGk5YdN6cZTvDUvs4nSQn9ROG89xSAkgLFhpoQ%0AKqZZyNGyoe4NgZQfKrO96BH9/MRPrcf092M8TzjqBwAKQnK6ahCCKxfaS8fZ42VDrDwAwFnH6bpB%0AG0uoBMMk/BB7//LYQAoORgkn65rfeWfNzjAmjxSvPVjRW7+SLlvN3703Z38c8+7Ziqo1XJQ9ZdMh%0ApCBRgmmqmOQxZdNzsm74xmjE4Tjjl18a8/+8cUG6cfhc1z3LyvHdu3Pa3nFnb8Co6qhqzUXZIoUC%0A4yjant08IQokZe0h4MM0RElB0WvGacAv3RgzzRMeuoq3TtdMM+/IOi9a6s5S9Y6i71nVXmC26yxF%0AoBn2hvvzEmcNx+ueRdV7QVkp/HF1z/40YxCHICSxEigci7JjN48x1nFRdMzWHd+8NSYOAs6KllD5%0AHsm9eU3RGgIJtTZUa0scCAYoQinZzmLCEJaVIQ0lL+8NKOuUk3XDdh6ybnou1h1fPRxSd5p3T9c0%0A2u8oIik4W9bkse/BFdbxcFbxy7cnfOPGiNeP17z2cEkaBQxj5Q37Fq0vczgHU0hDz1nqjb0y5Hu4%0Abj9wvR4tahx8gAT7vCDVxnm348trWErBouxojaW3DiUlv3Jr+pHW7S96RD8/8cyJSQjxZeCfBm4B%0A0eOvOef+zHM6r5/LeJ5w1MfH6o29uvmsdVfjdtZ6Vn8UsDuMOV01LIoWpSSv7A2vShaPn8PluGJT%0Az59XGofv93TG8HBRcmNrQBr5ndbrj5ZclB2zssdoh7V2Q4Y1NJ0j7i1Z3JNHAfuxV7+OA8Gs8Fpy%0A28OI00VLEnoF7LrR9IBxkv1RwjtNufGM2qgzGCjbDiFCit4wTEKUEl7h24GSCmO8B9DxuiWUklf2%0AcvI44O2TJUjBdhZyUnScVw29sYzTEG0dF1VHUfUME4GxjlBKemvJwwgnII4CXtkdkEUBP3g0p2oM%0A53VPHAUICfuTmK53rNue02VNuuO5WPdnFWXrLeEv1i2n645Qeci4FGAdSCw7I0+o/dJeQBwFpIHk%0AuDPsDmMsbI5vWE4Smt5xvG5oOosFDocJURgQYLl3XtH2mqZ3nK07RmnAr94Z8/2HS+9i23poeJ4E%0ACARnhe+9HUwSrPUk7A8q0r9/vZatT+b5xt1YSkHXanpjPYrvJ4jLHc/lNayNd+y9MUk/5Fz7UfGi%0AR/TzEc9KsP1jwP8AfBf4Q3iF8FfwpNRP1Mr7+z2eZ6nh8bHU5mYWwk8Ul+NGUn7ANqA3FiG9T0+n%0ADUn4PntfuM3rzsN0T5YNO4OI86IBJ3jrrOT6JPEWBoMeIVJPRO0M4zwkDiSN67k3qwgl3jo7Coii%0AAOcsF+salORLeyPq3vKj4yWzVc+tnZSLuuO9s4LwkkcUKA6GKWkgmSaKSlt28pBlq0HAg0XF7a0B%0AgRReH6/qyULJwTRjlIR8/+GKG9OMPBBEMuT335szrzoa7QCLtAJtDEopjLUkccggDqh7P8HuD4co%0A2V2Rc+NAEkvJaIPcOxzFvHsaUqDZyUN6K3jt4ZrZusMIhzawKlvOS83LOxnLWlO2PdY6okDxpZ2c%0Ah3MvgltrizGO8iu6NgAAIABJREFUuq24sZ0zzSOcc6jOMitaxmlI0zvWdcf/9945cRCwaAw7g4Be%0AOwLl2MoTlPJ28etGs6p7xllEGDhOlg0/Oun5+sGAX7w+YTpIeON4QasNq0ZzY5SwDATLWrOqem5u%0A5xxeAhs2ivSdNlcCrKGSV0oM2jqOl968MVSSww3n6MeNj9rxfBqu1JPjvOgR/WzHs+6YfgP4d51z%0Af1kIscardD8C/kvgd5/3yf28xfMsNTw+lnWWaR6Bg7ozH7ihD8YJR4uaB/ManCOLA/re8gcPlnzt%0AYEgWb1QJFvVVz2CQBDyYe1HUURYSCC+Ouqg7ktDzkEZJyKrpubOT8+rBkHXT87+/tsAYQ6C8GGxn%0ALbuhBAQyUCgsF4W3x2i1Lxe9c7bm0aKlaDQ7w4TGOJzuuW80jU5xSjKb18yKlqrXSClY1j2Imp08%0AJg0VDxcNcRjwzWtjwihgXrQkoWBROXpnuX9RkUYSFQiKSlN3hlAJkkAQyohBqIiUIEBRKUkcKray%0AiKLzfKl13XPz+oQv7Q+5Nkl4MK+pe80wiQkUHM1qFkVLYwzSOLIkYJIoIgl/97051Ua+aRAram24%0AP6+w1tIag7OC3lo0luN1zcNlyY1xyjdvTVFCsao7wlByd1aAlOwMQ1ZNx5snNVt5hEOwKDo0jld3%0ABxgHde93Ube3c44WDW2jWaw7xoOY7z9c0PcGIQVGW14/WZOEkuk4ZHfkLTUuk4uUgkkW8tqDJa0x%0AxErxjRtjklDxaFFvpJY8iTiQ4rmU9F7seF4EPHti+grw325+74FsI+L6G8DfAP7D53lyP4/xPG+8%0Apyl/PzluEnoSbKsN61ajhCdxSgVCCq6NEh6tPtj3KhrN4SShbnt6bXnndM152fHlgyG/eGtC3Wri%0AUHAzTcnjyNuYpzHOGgAiIUizCKMtv3h9TBIHzIuG79xbclHMqHrDwTSl73rAMUgEjQ6wztEYx51p%0AzLLS3NnOeO3hklnVcbSsSSJJKBX7o5hQwSAJOZwkGOtQG3+om1s5eRQwrzvuXZS8cVKAEOwOI7Ig%0AoBaGstcMkwiB9yVaVj3TQYBSiskg5v6io2kbZkVPGkoOxwl5FLCqe9aN5mTdYIxla7hZDGyEZ/tO%0Ao7Wjt5b7QlD2FmscSklub/nvoG572s4QKOg0GGuoWu2FXHFIJWmd9X0UJG/NW3YGIbOiZRAEnK46%0AFDAvNdt5xCRPwEEaCfYnCbN1S6CgabwLcJ4E3ApyrICjeYNz8NVrI3CCZduRRYqvHY65uZ1Rtob7%0As5JbWznxJjmdrBqkhERIrPM9pq8cjLg+SdHGGzteXmvPSyXhxY7nRTxrYloDyeb3I7yf0mubcabP%0A8bx+ruN53nhPjvW0cb2AqKRqNJ11HnLrHFuZQ/PBPsKlivT2IOL335uxrnu088RNEDjreLhsmXaS%0A1ghe2vbosGXVEkSKlyYZUimMNcxaTWccq1XLyaplfxR7GLKz3DtfIZ3gtGiIg4D9oYeL152m6hRS%0AeH+h03WHtv68lIDWGLRxVJ3houxotKTsepIgwGgo257TdcskVdy7qGlaTZ4FOG1ptAUs27nXs2v6%0A/ipxtNoRWg8KUVhMoEgCbzwYh4qy0bzbGyLlvYB2hgkXZYdzhqruUBtNvbrraCpNGgj6OGCUKpa1%0A4dGype01s6Jm1WjyOMQ4gRSgrSNUlmXte4XCSYqmJ1KKddPTac2y6YkVTPKAtu9JQsEwjRklIWfL%0AhovSsCw1ozwiVIp52fBoXjJJQ6Z55FU0pOC86rBOkMcK7UKmecid3RwHvHde8c55waNlw7VJysEo%0A4XTVEgfeRLDrLcerJdcmKcMkJNpYX0jEM5WlX6h3v4hPimdNTP8v8A8BP8TvkP4DIcQvAf8UL0p5%0AX9iQG4Td9x4sNu6xAXksmVc9ryKu+gidthvUHvTaoLXhxjQnUoqjZcPRzMPBFbDuBONEce+iIosV%0AxjpuTQdUrVckyGPFK7vean1ZGVZVh3UQSI0CjlctB6OUPI4ZpwGLRjNBkIUhzkHdG/7OuxdUnaXs%0AOkKlKBpfyis6w61BRG8Mx4sOpRRSCeZFw/HbBb1Q3N6KCSREoWS26mlSe2U7PpRgnUUKicaitSWJ%0AHGWvsR102tEajREQScf5umN34EB463RtIAoVgRIM4pg8qVlUPfOiv3KrXXUWWbSM8gHjXDAvOi7W%0ADfOy29jbO9JA0lvDIFLMG8NWpsiiCIvjO+/O2R5EbA9jFPDqjuSdi4I0jIhUzHbu+4rGOHZHMUHd%0AM0wjtDEM4pB8x6sjOCHorSFPvLmiwCtPLCtJ0bYUTUTXW3pjqTvL3jghDaXnTzmHsZaLyhIrSRJJ%0AOiM4WXvS7Y9Tln6h3v0iPk08a2L687xvb/EX8L5FfwKvxv2k8viL+AJFHCm+djBk1eorvlMWKoTy%0AfYTvP1hytKyJlOTr10YoCUVn2Mb3pbYHEWfrmvWiZpL5CTMJFQ/nNRPrrbizSDGKFctGE4SS/XFC%0ArAIGiWPVaWIBCOiMwQrBVhaQRI5pHjPsDNeHEYvO4KwjjwPeOVtSd46qN4wzr28XhYLeeKRa2fZM%0As4BH85bjZU2jLXXd0llomhaHZGsQIhUMIomUimGsWFTaS+woiXaWMBA8WtTEUlL25soELw0E2knW%0AdUevNbd3R1gc1kLRWspWUzceJNH33s9JOkesYJoqRlnEfNUw7wxWG3onGGchSO9R1WrH3ihkmkZM%0AG0Mah0gB6QahiJCkkSQNQ1Ztjwok1sI4kgyzmOOixTjLsu55eTdnZxBTtNoTqOclaazAOUIVoI0j%0ACSXNUqO1oXaG7YF3EH7ntGTZdry8PWArj1g1hlHqS6vDWHn7kNg/3hslqA1681nL0i/Uu1/Ep41n%0AFXF957HfK7wy+It4xnhSreHSQO0KorvhcDyuyvBRCg9PO75pNbUx5GFAvukBKCHI4pA0VljjkEqA%0AE2htOVnWjGOJHoYMopB53bE3jNkbhpyuPT/q0aJGCq9o3RvLomoZJgHrxnBt4qHHbW94b14zCCVh%0AIBkmIWfrhlXdkSrJm6drwFG1Bqcd784btvOEda2ZDAL2txKWxyWDNOKN0xW9FWinGcaKVdPhDByM%0AEvJY8PrJiqbTSOeoOocUjqK29Bq0BacNRhnM0pEmCmMEeSRACPJEAZZF1aCtQzhJpy0u9TYZm2+J%0AzvpeXBxKtgcxX9lNebjwqhNV40m2CkiikDjWCOOlj5RULGpNHmkskiwMMNJhO4s2ArFJSkksqDtH%0ApjxKc5J4f6nDSYpzEEjHe2cVnSu5KHpiJVk1PetGYBcte6OI/5+9N421LU3vu37vsMY9nuGeO9et%0A6u7qwUM8dQg2EiS2EcMHC4gQxCDACAIBIaGIQSCGfAAhCF/4gsAICMFfCBEhyEAQkSCJ7Ri71Xbc%0Ag7urq8tVdecz7XFN78iHd9+hqm9X1a2uqq5qn7+0dfbZa797r3P22utZz/P8n/9/VhcUWhIEjAvF%0AadMns0QTqPIMIRR1ntZpEemspyxyTG8REjad42CSg0qumufbgcMJtAM4F5nXGTYEIslD6tK4QMkn%0AOnnvtSwdQqR3HhfCc5n+XZT9Pl74qD6P56WL/xUSA+9XY4zmw9mlH2y8Xa1hsJ5V5xicx4dIiIHt%0A4Nmvc27s1dw6HAE8WeMCiNQ3si5gvE8ZgPdYF1l2A196fYH3nr1Rwc9+4TJffPGAMksK07/+6vnj%0AQPbpSyPuLVv+xisnVFmyN/jMpRG9DwQfeOXBliAihRRsekOdZ2RKcue8JwRHnikyrTn++kO0FMQI%0AUoCUSaLoa3cXHK8M03FG3weKXHJv0WGtp9Cp7HS67RlpQaFrztaGN89bCiXobdJ/6xoI0mMTr4I7%0A5w1lLhECdFbgjeFsGygLIIKUYE1i5ggHRemZFCWZhs6CUpFV42iNxQWJdclSXWuoMoUAJmVGYxzW%0AOQqpmNUZpZb0QVBkgs6lz0kiEEogRaTKwO1EuWKASMqoVCYJLnLeDKxNQISkO1hoQTUe7YgcilxL%0A7i87ThrDZnD88PUJvUt07aYNyepdCm7u15xtLT44ehd5/WRFnaeLglVdcOtwTAyRzgSkhLpU3Fm0%0A7I8yTraWS7OCQiTJpFfvb9ib5Ggh6YxHC8tvLzp+7OaMFw9G3JhXKCW5NM453hgqpXBV5Pre8zFJ%0AHx3z3gcerHskPBZifae+1EXZ7+OFj/LzeN5SXgf8RcAKIf4y8D/GGP/mB79bP5h4u1rDg1XHyWbg%0A+l7Fujc8WHYopbgyLTAhct4OqEX64uZaIqXkZJOYVTf3ax6uOx6uBm7uVax7y73zLV+9l9S667JA%0ACsFvfOuEw0nBp/bHvHq85YW9dLK5c97yxnmy7q4yRW8DByPNl99cJAmixnAwKigyxboxnGwMlyaK%0AaZkzWE9jk3GdJKam/+BZtpbWeA7Hhkxp2t5gIlya5Jz0hrPGMNhUCvPWMBGa6wc1ByPNpUmFVIJM%0AKr75cMW4SMOnOkIzJJmacZXumy4wrQTOml12CSJAELDtwZEO7FGe1vXOYr2kzgQ61ygJIYDWkUJr%0AtPNkUpJrECiUhit1ydlmwIfIorV0JpKfbvABzlvDuMwIWIbB0wyWzqQLg1mdJw+qAGeNZVJr1q0j%0AhMAog00HvQUpI/ujDB9gMxgmpebmQZ3M/TLJqveMtORglGNCSDR/lyw4lIDNkBxyjU8GjEeTkpdj%0A4Mokx9ias83Aq8drNifbXbCdMskzVo1lUsCk0EDER8FgHfMq4/KspNJmR2aIfOPhFus8daG5Nqu4%0ANi9RUj7WzXveY77KM64KuLfquQLPlBV61rpnlf0uMqmPFh91GfZ5S3m/KISogX8M+EXgrwsh7pNs%0AI37lkc/RBZ6Nt6s1QFK+TR+rQAhBDEm/zvgAUWCsR6snNgBCCITYle+iALHzxYkRGyLGR+Z1UgDP%0AM4mxkbazdD5lZFWdP9Ye2zaOwQauzCpePd5A1BgbKHNN3FpynczzilxR5prBe7JMUhYZILHe0xrP%0AorUouZvHCZ7zNlKowNY6lIjcW/ese4d1Nv2lAoyH3gXWrWFeSnwIbFuHUgIzwCY6pAAbU/ZTZeAD%0AZDKVnNgF6y5CXXiMg1IBBfS7XN54CESawTMpIcsETWdYtQODh0pKtJZMlErSPAKc9UgUzgWCEPTW%0Ag3AEH3j12DMb5azaZPa3bgaigN45gkv07M54jI3EGMi1pN3pCgbEzu4jIj0MBu6ctoyrjDKTGJ8y%0A5RAFvQMRAirC0awgSMG2t6w7w9nGMRvXOzLIQBAC75Mq+TceNpy1js9dnrDc9vQ+ctYMHI5LWuMR%0AQnB5mi42fEhafZ86GvHtk5YqkxRacWlWUhSSzgVyJWhtYFSmObZPF2MGG56LEv529YhxmXE1koZx%0Ad2K072Xd02U/Yz9Erb4LPBMftYnic0sS7XpLvwL8ihDiEvBPAP8y8G++n9f7w4S3qzVACkqpApR8%0AbqRSGOeJQuya/So5te5kh2JM9gOZkkmDJ6YfCEEmBfmOcl1mKcjkSlBXGYVIh083WIosiYfmWlDk%0ACusC8zqjGyzzOmOvzniwHli0A/ujAiEEVycFUqUy1khL3C7LyLREth2rAfAGH6DtA0Wt0QKEUJxv%0ABraDpTcwn2gG48mJGB+wznF30fJwM7DuDMvGgEp9IgE4DxIolEAQGULKhGSMrDpLDHAwztn2Jrnh%0AKhA5OAeZAAIY4zh3SUU7E5H9OmNpHN4FbEiad3tVjpKBlsDJusdGSa4ivQ0su4FcafbGGWELbW9o%0AhxTodabwPjAEGCy44BABBg+BQHAgNRgTKbIkP2Rd+sxChEKn8uzGp57V1WnJtMw47ywHByXF7uq0%0Ad4FL04J7i5gCUe8YFdAayETARyAGTtYD+3XOm+c9emeB/vLRDCmSwvu684yBiOAL16d87mjKWePo%0AjWPdW/rBsWoVP3I9RytFbwes9UnF3CRzwudRKnmW2olS8h2D0ndb90ih5IJA8dHjoxbIfd+BRAhR%0AAj8L/APAZ4HbH9RO/aDi7WoNB+OCcaFZdY5CK27sjwgxsBkc+3XOfl1wY68Gdj0mF5hXOQgYXGC/%0ATuuXraPMJDcPJkzqnC+9vmDTD+yNCn7m5SOuTCsebAemlebbJw2zSjMuNbdGNZ11fPnNJc57Xjtr%0AuTmvON1aXjoc88ZpsmXYHxf8yI0ZmZKcbpMI7MNlx7LznDUD9wZBby1VnlPg2Q6eGB0BQS4EdS4Z%0AFZKH6wEzOBoDZQ7jIkMqwaaPBGFoe8uyjeTZTmE6ghOwX8uUSVmPkjCqC2SMdM4klp91xB3LzwTA%0AW5wAb6EsYFznFFqy6Ry988zrnOvzMcRIMziOJgW1lpy2lmn+qN/iWTaW3fUBIQROVj1RDGQS9mqR%0A6NM2WYBv+oD1KUsbdp9330NGEpQMAdbJCZ0qT188Hzy1rtgGj/EBReDN856wlyR+jIPoLZveIhAo%0Aqbi+V6KEpB0MpxtJO1g2ASqXXG9fOBhjgmdaZ5gQmNflrvwX6T38zKdm7FclrXGcbA0S+OKtOb/2%0AyhnlTpn+2rzgeDvw+SsTPnVYs+gs3WZASsEfuTF/rgDwftVOvtu6KLiwP/8+4KMWyH1e8oMEfh74%0Ap0iusB74y8DPX/Sa3huepdbwXlh5303h4Vnr/6EfukprHUWmGOfZY2WHq/OavVFON3g+dThGa0lj%0AHONc8+uvnfLifs2laYWWkGnFH//sAVfnNXWmU/lnt29tb/kLf/sPKLOMG/sVInhePXEcjRX3Vg4J%0AnKwdsypFl3lZEFXKpHz0CCJKKzSRVWtRAm7s1yykoLU91kOZgVbp7zmc5tycj3iwbjltPC8f1myd%0AZzsYQoBJlUHvaE1AEKizJDfkdUi6bs4hoko9Jp0xKRRVpri5V9GYdBHw6smaTWcYfGTbDkQpUukw%0AS/2W7RDQErSKFErRO/jJm2N+6/Ul3iVyRuRJUAIoZApENsC0gq0BJXZZsoTWek42A+e9Y5Qp8kxx%0AMEqfyY15jXWByUgzOJiWSUF+2ztaY6iLnP1xEpd1zlMUkqNxTiYFvfFowa4nFVE6UdEPxppmCOQy%0AGTJ+7vKY6wc1e0POK7OGupBJCFdIjDO0fcrcr8+rNACtJcvWMn1K7eH9HPPfi2lfCPHC2uL7hI9S%0ALup5M6Z7wAz4P4Ff4oKd977wdort06rM3+0DeXpNCPEtj799fQQWvaNzyQ9pcJ7DnUlcmWmsT4oP%0AcmfToHeCnTf2xqx7S1FmLFvLtf0Rh+PyLa/dW8+bi5ZF5+gHT1kosiyjKnIGLxFCkalImQmU1vTO%0ActpaxqVmXOUMzqJUYNN7nBDJCE5JjreG4AKZgmEAWYCSkjrzbFrHeW7wTjItBcvec/e8pbfgfXJV%0ANS7S2vCYmZeCUMpk1n0gU4G6SI37B9axNQHrPVenJdYlive9dc/gEqtOE3FAVQiyXCJJwUcJyKRE%0AicibiwbrkzdQrj3dU98ERXKTEBJkTFbyffCUOsmJS5V6ZgGPwqO1plARG2G5Hrg8qiizwMnW8GDd%0Acbz2bPrIpUnOtCrojWM8yvnUYc269ylzGjxSOWZVznykmVY5LiSzwc9dndDZxAR99eGGFy+NcD4S%0AfGTZWeo8BWstk+rEzb2an7g55+6yY1bn6B3hoRneX3byftVOvkPZ5MLa4vuKj0ou6nkD038A/KUY%0A4/KdniSEuAHcizGG971nF3gm3o2y+TR7xgV4uB64s+i40Tuu7dWJsrvqU3tKwHawrHvLeWMwAaal%0AYlYnZlou5ePs7dFr31t2rAfH3iinmkl67zHWcTgU9MaSa2hNTKyvmMRSe+epg6TKFUrkLIcGsWuy%0AFEoSQ8C5RKLINWgNuUxK3pMyS7R452isZTt4jjeCwaSZJR/hwcqhdkSJXCY6to9p++BSkHA+KZ4T%0AAmWRBGU3veVkZchVxISIiClT6/tE/c6A/brAWI8NkboU1Llm1Rh0XlDIjIMJrJqBnU8jmsQK9EAX%0AIfOJQj84qDPJJFNsrcfHAFLQGs+6D5y3HXu14gqCGAWd92RGctYMydivt3QmcLwe+PTlCdNSM6kV%0AxytDmUkOJmPmhaJzsFfrJOQaPXvjYje/ptmvFa+eNICgGTwv7NfcWSTH2y9cnfLK8YbWJMmnTx+N%0AOWstZ41l2VkuT5MH1schO7kQev3Bx/Oy8n75PT7168CPA6+92xMv8N7xXii0j4YYi0xzuu6TlUSV%0AYYLnjdMGBFyfV9S5pu0t37i3U5ce5dxddCxbRaEUB6M8lZlay5VZSa4krXG0g0UryY15xf1Vj7EB%0AhODv/tQev/naGctO0BkIMRET9kYFVSHRKg2B9tayGiI+pnLhQSWwUVNoyY29ZOF9uukQUnA4Kjjb%0AGIyPLBpHjGGnBBHRQK4TySEC0yKVzIYA1pP8iwzUGRQq9X4aA0EnmrhWEu8jKFj3lrPWJ8KETrRz%0ApUArGKwFBPMq3wU7QZQwzhSXZwXVoFMpLwRCk5xldYR+l9RqmfpphRY4AVvrQTwiEEQ2vUeKFDxt%0AiCw7g1SKk1WP3k9eSbkU1LkiBIF1jmGwjApN3wdEjGmuyQVONoKXj2rWvSOQVMYPpWDjPfcWHZ+7%0AOmVWJxWPOtcsdvR+JQQ39ip+4oU9+iGttT5S6DTD9LX7a26ft1yf1/zIjdnHIhBcCL3+YOPDYtFd%0AHDHvA+82m2F9wDhPpvVjll5wYaf24Lm36og+8nA7cDTOWTQDt887Bhe4NM65Mi2Zlkla5vaixTrP%0A8Xrg+kHJ1XmN1oLgIwejjJeOJmlw03m+/XCNccmi++6qZ9EMKCkxzkEUHI40QwiPjeTGpSD4RFzw%0A0bFfjxERztoBoSR1oXAx4L1nM0gqLZEyyQblWhJlRdsPnLaGznqQksFaep/KY5DKdVGmE78gaeLF%0AIRAVzEpFLiOvm5AUFLSkNQFHypwCSSB2OzjmRbKOCCH1h7xLXwqpEkVdiaT+oJVMzLoCiqwgBOh8%0AZNUbehuTCKxOwUxFiAPkCvZGyZ128IFJqalGGYPzrDpLO3jcrp9WqmRyKJRMrMkIx+sB6z2TvGBc%0AZljX0TlJYwJCBq7NSo6blDFtbKTUgTuLns9cmfDKg4b9OqcZHHt1zrePG7QQaK2YTZIW3pVZwaTM%0AmJc6zRbNSrRSHI3TRYnxgW+dbMl1Gmg+GGfvq8d0gQs8Ly7o3R8TvFuJrree+8uON3duqAfjgkyl%0AK/nBeH73zhIpINeK/VHGH5w1fOn1BUpI6lLycNPz9Xsrbh5UGAuXZyUHo5wyl+RScjjOESKyah3I%0ARDq4u+xYtQO/+do5oyJJDKWykidiaY3jeNnjiMyqjEorykIhI2il8C4gFGRC7IKIgBDS1fp2wAuI%0ANpEVlp1n3RkuzyepHOZE8g2KgWYIWAtyl/2EsOvdkEp3k0pxeaS57QdUABtFElrViZq93AY8UAi4%0APNe0g2fdenoPpXQEIagKMF0qwz0a0C3KAg+IGInAsreMi5wyA6Ukq+3A+dYhVeRoVrBuLD5GtIgc%0AFhlaCQoliAgIjhglgwv0LjItFeeNS/srQWcwOMvhuKLMBJ1NFyFFpohEWuOY1BkvHNapd2Qd563l%0A0qhg1RvWvSGTWVKt6AKjTPHS4YhV75iWGZ+9MuFwnNMNjnvLAefScfa5qxMmVZ5GAnazRQCnDNxd%0AtEig2l2gbAZPrtQFA+4CHzouAtPHAO+lRPdg1aN3JZ3OeM4bw+E4J8TIvVWHEoJJlWRetkPyB7o2%0AL9h0SRT1vLEIoNAaQmDRWhDwmaMxi9byYN2jpeTWYY0Ugq/fXXN9r+S10wbrHYttatYvGsPhOKMZ%0Ako9RXWRJ2DTC1jhqJVi0nlEJUSbB1TcWLfuV3lGmk1SP1IJKKMCjdGSMZDtA2w7kuaIzjkXviR5M%0ATMGicDCpSFzyGMlyyThXTMqcusr5XFkQhWA7ODrrIEa2bQpKWYQs3w3oRqgLRWZhYzyDSaW7kU6z%0ARcbDtBQ07YBxsFdJapGyr8E7XMy4ta/ofeTqvGDTK/aqnEujwGYwyBhZtMliQ8lkAaJQxBjpBo/O%0AJDFElAClU5Dtd/2y1niikBAjSin2qidzZU3vOBgV1FmGVwovTNLeA+oiY6/KOJqWHIzzx8aRxgVA%0AcG1ecWOv4pWHG37iaMyiSzp/685RafUds0WHk4LXzxqMDwjnuTwtGax/bHF+gQt8mLgITB8DvNtU%0A9ZPtqVdz62BEMzhu7FV01hNiJM/kYwrtpjeEkCy7bQiUmUbIZKU+LjXTKgW7g3HB4ShP9NsQmFU5%0AR9MS7wN3Fx0PVh3fvL/ieDOw7Ry3Lo3ojOfhemBcKBZtktJZ9w7vAzZ4rAt0xjM4T5lJRkXOvNIs%0Ad6UrRCSGSAAcLvWaLMQQIHpOGsfIiCSqurN5f3SzMcWkTAnGuURIzbzWHI5LDkc5uVYoLfi92wuM%0AE1RaU81huTUYn17keOVQGiqtuT4rOG97mj456iIEWkliDEgpaUxSlLi3CeguIEn7OarAx4JSCZoh%0AYEyg057eOGIUlIXm5WnOqjGsesuqD3z+yphCK463Hds+/a/XfUCrSJlrfBBYm4wciancOC2SCG+R%0Aa14+ytkYy7Zx+OC5vlfiziOdcUQElU5rLo00AXjpsKY1gbpQTKqMg1HB7fOORWOZ1zn7dZ7Kmb1j%0AqDNu7L11QFUJgZaSWZmxtZ5tZ1FKcm1WXZTxLvCh48MKTPHdn3KBR3i3qepH2+NuhsM4T57Jx2Ku%0APkYmOayGZBuepHsUL10a87V7a5rB0hrLSwczlFTslYq76x7jAlorvnhrnwfrniKTSQ5JJDWFN8+2%0AbHvLdtdMf+O0ocwV+yOJFJLOBiKe3kUeLlsgYkKy9ZYCCiUpFPQ+MC4yhJBEoDEdhQBrU5bQW0s7%0AxB2bLvWEHik8DBZwUAB5DnmWLN23RhAJ+GBxQbDqHNNS82MvzJkUGe0QQETW/UBjUtmvzCVBBQTQ%0AGMOVec0So+2cAAAgAElEQVTlWUVXRxbblvUQUDJQCGhsoFSp99PtKORSJmJE6+Bs01DlJWUmkUKz%0A7XuE0Hz6sGZUZWz6lIl5IajzHCkFx1sDAYKPzEc5g4f76w4/BAiRTEtCTLI97GwlnEvHwtX9EfvO%0A87pfoyQIJdmvNW/2lhvzknVnmY8zzjvPZ6+WzOuCg7FgWmWsOsv9ZY+WcGNeIWLS2jsc58zKjBf3%0AR2id6OAhJEr5w3XPtXmZmJLW4ULkx2/MqYuLa9kLfPi4ID98DPBusxlPbx8VirOt4WCU4wPsjXIe%0ArnuON8nYbVwoxmV6rDWBz1+dsOk8mYZaZ9joeXNpmJWag0kiRNSF5oaWPFj1NIPDusC4ULx20tKY%0AwOBDElVFcGu/5vKsJEaYlhm/c3vFYB2DdYSYpISqXKBEKjlKKdjLNS4KiIFxmeFcIm/EGFEh2VYU%0AuzJanYEkMs0lDsG29yhSuYuYVLsnpebSuGDRWPIseRuNCsXrZw2L1qJF4Lwx+OAYLIzLnfyPCmQ7%0AEajeRb5xf8m0zHnxUk1rcsbR4UPEiQgiMC5yfIz44Gh8IHgoMsG0yJiUmsYEJrXGx5RZRem5t+m5%0AoSXrwXB3OaRg6wXrtmFa50xHOWCJPvCpw5rWWDwgY5KTqoqMm/s1523S4asKzZVZRYiRO2cdWitC%0AFOyXOSergf064/564OWrUxZNMiP8zW+f8ws/fo1RoWkGz/VZRdhR740PnGwGtr1jVmbc2K8fB6VH%0AfU7jUlb8wkHN9XmFj5HBeDItsTs5rYus6QIfJt5XYBJCHAKfBn43xjg84yk/RBrGvcB7xLvNZjy9%0A/eVLPFZheLDuGRea6VFGZxz3lj03JwW9C1TaYWPkR67UiEzywqzmW6cblq0h04p28Nw+b3n58uTx%0A61sfuLfs2K9ylOIxdTxp+YFCMC40p9s09/TZy2MWbU9vLI1JvS0bBXUmiUoyLhS9jWgdKTPNpjWs%0Ae0cGiQIdJcNgCaQy3ags2Q4DILHRJw04dmrhBUQf0VojpSLTgWbw1HkiZCiVhGW31mOcQ0jIVRKI%0A1Rq2Aww2EgXs1wovYLCON89aNoPncFRwbVZyMMr48u0lVS45Xg+4EMDDuBJMSo2xHgqFEpHl1rDs%0ALJkSDMZzt3eIkDQPhRAoJTiaFrz6cJ3EdonkWnHeOvJcMR9l1HnGwSjnzqJFCJE8kqoCISSfvlxz%0Ask4kCxs80zL19L51skVrydG04uF64Ct3Vlybldw6HGNc4PfvrfljnzpIZBopHtugl1ly4R3q78yU%0AHvU5iyxj0RruLztuHYySZuGODAN8ooRTL1TIP5l47/r1gBBiIoT4S8Ax8BvA9d3j/5UQ4s89el6M%0A8XaM0X+QO/qHAW+XIfpu240P3F60vHnW8OZ5u1PATnbfPkacjzS94yv31vytV0757TcXDNYzhMBy%0Aa6kynWSGtOJ4MzyWNJIyfXkjEETq7PidWOpya1kPDhOS2vnlacEoV1S5ojOQ62SyF4mUIikd7I8z%0Abh3U/KmffoEX90cEAJFKYi7CqvcYZ8kk7NcZUibtt0xpPnO5JpeaowkcTjMmZfJTQknmVZp7GpUS%0AKQKjXOCDJ5dw3tidCrskBmhtIJPQD0kSqItQ6ER2wCXmmxLJZG/wnuNNz73NwMEkxwXoXMBFKEsI%0Au/7YwShnNirwUXB/3XO2MSxbQzdYehe4s2zpBse81CAl3vsdG8/SD5bz7cD9bce3H24ZbCSXgnGe%0AemWXJwWIiJCST10e8+L+iM4EJrViNsoZF4lVeLIeEAi2g2FrHIvGoORO508JbAw0xiJFOmauzJJm%0A3qo1GBe4PH2rWsLTfcwUeCqsj2x6mwgUkfQ/LzSZEolBGj7eFfveet48b7l93j75nlzgE4HnzZj+%0AU1Iw+kng1556/FeB/5hkt36BDxHt4PjymwtkUrbhZN1zvh24sV+zt3NgfbDqaIxnlGuqfc18nLPp%0AHW+cbnmw6akHRaYVs0rjQ6A1qemudRr8FMCbZ00iGZSS3ijyUnBpWnF1WjA4T6E181HGuokoKbiy%0AV1HmivN2wJpAlUle2BtR5JLWeEot2R8XNK3A+MDp4DAenEq9pBiTMkJRaI6mZbrSJ5JnGYWWnG4E%0AWkTmdY5UknurllmVUSrFqgsMLlCXmlmpCEIyjiKZKsY0/0SEMhESE7uwTXpyCKhKjXGRbe/x0ZNn%0AlhAF3eC4VElyrSmrjNOtYdUYLIYQ4fNXJqxe6+kFDC5SqOQILBScbnpGpeLavGZrAqMisS1PW0Mz%0AQJUJchm5VGpaG/jmwzVfuDLn1tGIB6sBESOfORqz2s0pXd2rAMEb5y11oRhMpNSC443hR69N+f0H%0AW4zznDaB6/OSs+3Aw+XAj76wIys80vLbKWwYH6hy/TjzeXufUwKXZwU354kUcXfZPZYl+iQIp17Y%0AuH+y8byB6ReAfzTG+LtCiKcvl34f+NQHt1sXeBYeSQIpIRiVmruLlkwn4c3eOh64wGevjPn6vXWi%0ASwu4Nk/9hUDkdEcx732yWvj28RYQRJZkSvIj12fM65w6V3zreItzkW4IzCtN6wL7tebe1mIWHVcm%0ANUpFHqwHRqVisXHsjzJmVYZSkSpTKC25u2g5Xvc0g6e3gcF7xG6gNRdp1qgsNL0NTOqc/TojBjhb%0At7jgiTZgo6Y1kVktUALKLAmV3pgWeKfI8UQEwjs2Jilz51JQFslP6kBFWhdYNg63E8mKAvIsETQm%0AeYbTkUqr3TqNEJ5Np5BIGutZDT02wKjQXJkU+Ahn24EqT8F9PSQvLONAKAjR01ifFBQyzfW9Eeeb%0AgdNmQJACWeci95Y9P/nSPs4FruyVJGp3wb3FwINVx6qz3DioqTLNprdkQvDS0ZTPXZ7w6smW441h%0ANir5e16ueLjsuL/umBYZP3Frn9lO83Cc63SSloLBRepM0VrPuNRvOVk/6mOu++FxH/PhZuBoUnzi%0AhFM/av+gC3yweK5SHrAHnD3j8Qk7/7Z3ghDiV4QQ94UQayHEK0KIf+GpbT8nhPiGEKIVQvw/Qohb%0AT20rhBD/3W7dAyHEn33b634oaz9u8Dv+dDIA9Egh0FJwaVZw62DM1WnJvMp5Ya/m8qRgf5QTd1/Q%0AECJaSl48HCc21o7CfXOv5NKkpNSSr95dYUxSJTia5NzYr7m6V+FJqhPLzic/J6VYdgPfvLfkjfOG%0A4AM3D0ouzyr2xjnOBm4veu6etyx7z3kzsDWWSGDdOnxM1OtxmQJEplIWNc41vQmcbwwnjQOgHSKr%0AtcX6RBCQUdKYSK4E99aWRWvYGuiN56RJQ7/N4HDB0/nAOJdURY4WikyCynbMnAj7O6p55zxn257G%0AWGyA1oU0hySgN5ZVb7E+ncivzEq21pPrZMQ4qXPGRcG0TPYYeifyKtP4EIRAoQSZFuQ6ZSXW7xQo%0AXLLrWDaG+TinyjN8iGxaz4uHNdf2KvaqPAXyXZnt2rzkj9yYcXVe81M39vjMpRGTSnFpUnBpWjGr%0ACoZdye6kMXTWJaZkjAiZXifR09N1pXH+cSm3zBQ35hWZlNw6qNnfDXEf74KT9ckmxPr4sRdOfToD%0ABD4RwfQCT/C8gem3SVnTIzzKmv4lUs/p3fCfAC/GGKe71/mPhBA/tSNT/C/Avw/sA18C/qen1v05%0A4GXgFvAngH9LCPEPwmMixoe19vuKEGLqDVlPCPHxbMlelRFFcku1PnJ1WqGkQKlUijualRyOSwqt%0AWHeJ5TfOFfNao2UatpyWikmpmdQ5wOOTVecTk+7ypEII2Bsn6vHlWY0LgcF6DkYZ294wqyouTWr2%0ARwX31wPnW0MeI4t2oDeO5WCxzrPsPTGm+Zwyi5RaM68EdVmwXxeUec71vYoiVzg8QQSmRaKkRxL1%0AfFqBCQFLJAbHqNBEkWazrPX4NPyTfJykpPep9NcaT5VJxqXc2V3AvE4/myHp0x2vegZraXrLqhu4%0Ac7pl0xqW3cCq9yw7ON9Gzjc999eG1iQ5o844jkY5VamZlAVRQpaBsYFRmZFJzXrwPNj0nG16hEp2%0A9FUOk0LgiFhn2fSOK5Ma4z1aRKYjzY/fnHNrf8ThtGDZGU7WPYttMmK8v+x59XhL6z2fuTzheG34%0A2t0VPjiu75XkWrExnhhCUo/nreMGvXG4ELizaHm4Hri37B73X6LgMVkCUqYRYqKyv7Bfc3O/5oX9%0A+mNPfHiUAX6SgukFnuB5S3n/LvB/CSF+eLf2z+7u/13A3/tui99mvR53t08DPwV8Lcb4PwPsiBSn%0AQojPxxi/AfwzwC/FGBfAQgjx3wD/HPDXSDbvH9ba7xt663njrOF4nUiPR5OCW4ejx+WWvTqnzhRS%0AiMeim/M6486yI8RIkSn+6Iv7tMbxldtLXjlukndR0aG1YN1Zlo3hD042vHAwxvtAJFIIiZaSq/My%0AadUNlv1xkYZnjWfTWe4sOu4uBw7HyTm16QPLbc+CRMU82RhyrXAh6cgJYHpQU2nwXrM30rhxzvnW%0AMjhHlUmklmw7g48QfJod6k262tUZjHKdpJJCwLjIqNQs+0AuIt2O4BAEQDrxzquMusgYFSrZYSCw%0AESaFph0cmVZUuaSzntXWkheSTMOitVgXsN7RJ/EIHp2CVz2se8Moh5uziiuT1FdrTPo/lNpSZmnO%0ALMSkuJH2O3BlUoOINEPOpjVIGZnXBZNCM84VD5YNJqS/MxA5GpdM64x7Zw2DCRxMcladw8ZkNXJ5%0AnHN72fHSwYgfvznn4bIjzxXORRrjGYzH1ZFZpYmCt4wbnGwGrAuMCs0LBxVaisclvXeaqfukCade%0AqJB/cvG86uK/IYT4GeDfAL4N/BzwZeCnY4xfeS+vIYT4L0mBoQJ+B/g/SMSJv/PU+zRCiG8DPyyE%0AeAhce3r77v4/srv/wx/GWuD7FphCiNxfdiyapKwAsOwM2VLy4sHomaaBIsKdZfeWZu/JduD+ecfg%0AI0eTMrH5TjfMRjmfPpxwbVbyjYdbtv2KMld85mjMnVXHfJRxunFcmWS8eSaYlpoiL3j94YZJlWOd%0AZ1ZqXIh4H/nWsqO3jlFVEJylyDP6ztA9sg9XoBG4oDia5jQ2WS5cnno64znZpP5N5yLBOxaNxe+s%0AyqVMbMNMS3zw4N3OW0pxMIr01nGYKQYviL1hcJHlANvekq8sV/crJpUiyxQxBs6bmHT0pCcEj7Up%0ACCodqLRmbdNM0qOZLK2SyKp1SXkiIymQ5zrZeZy1Pet2wPmI1qkHZjxpRkvCdggIJWjMQK4zCi3Q%0AdYEnMi0zOuu4NCk5aS3XpxUb43j58og3ThuuHhS8dtpyZa9knGesWsO2g25wPAQergYyIZmNNOeN%0ApreeXEpuHVaEmJxel63j3rLj6rx6fNy8uD/i9qJl8pQY66P+yyMG3/fid/Rxomh/0oLpBRKee45p%0AF4D+2ff7hjHGf0UI8a8BPw38cZKo8xg4edtTV6Te1fip39++jQ9x7VsghPjTwJ8GeOGFF575t31Q%0A8DFN30spHjOhjA84Hx6fPN5inobA+vAdzV7TGjrvyLRESUGOTIOuJAbeXlHyw1KwGSzXZxWNDdxu%0AG3791QYRE/W70IJCCnxM2neXJzmZEuyNc/72K6dsCMxHBdNyxHk7cKcJlCoic83YOwYPtQbrPFo5%0ARuWU+TTnYJTxzfsDRSYZXGRcRHrjGGzABehtsq4QAVaNZ9146gKGLFBXAklilVVaMqkyTpYtmxaW%0AwxMnWRfg3qJjz+qk2B0iIezszz1E++R/3lsQOKzbKZaLVELszG4/SBbpZQ4hSh6sBrSyPFh1aJ0o%0A/oWSNJ1lr9JED21wKZhJON4YQhzIpWZaa4pMcr4d0Eqx7AxKS5oh9cxePYGms6y6iq113D1veSg7%0AFluL3OklfvbymHVr+FpnUSJybV4xKzXX5jWL1uJcoCgkN96WEWW7cu+juSaJ+I7+y/eSabybGPEF%0ALvBe8LzW6j8E+BjjN3e///2kIPU14D97r7NLu+f9mhDinwb+DLAFpm972hTY7LY9+r1/2zY+xLVv%0A3+dfBn4Z4Itf/OKHOsChdrMnIcTHzdu4a35/t+bto8d748gzRQiRPFNUSrPsLflu/imToHbCsI6w%0AO+kKXjvvEMCDVccr9zccjDVVnrHpHU1v+bFbc0ol+NbxFu9hVEkmtab0ikJLjAucbQzWOGaTEoGj%0AiYqcQO8F61Wf7CBoGZeC26cNxjlKnbPsDdtBEYLnfBvogTrptGJJt0qBkILBRu6cNygiR7Oaz16e%0AcG2v5G81icL99Afjgc5D2DiK3LHt02PPcq/sfLqVpAypUIJFE9/yWgJ2quUBEwKzKqPQYLxnsYko%0AwASQyuMijPMcQSKpNMYhoqCeCHwQnGxsEkRFcHvRMrjIwThnf5TTdI5N7znPDOvG8GY74CPsj5JN%0AxXZwvPJwA0LQDo7zJtmD/NDVGTf3a146ELy+aJiX+eMB2qcZae/FBfb9ZBoXFO0LfFB43ozpvwX+%0AC+CbO5favwr8v8C/Sjqh/zvv4/0/TQpsj7MwIcTo0eMxxoUQ4j7wY8D/vXvKj+3W8GGtfc6/4wOF%0AlMmCwPjwlh7Ttfl3F9A0PmB94O7u+QejjCvzinmZ8ZV7K042A1IIfuyFPYpMJXsL4GCUJ0XrnZ/S%0AH5xuOWsGhIBrWYZWER8sX7m94MFqAJGUuZ2N3FsMjPLIycaRZQIfdmKyzmKjYJJLOqcQ3mJj0pu7%0AfdawX2dsB4sDxpknl4rGWMTOBTYnDeB60i0nldSEkAQCrfUUMpXrNoPld2/3PFz3SVfvGQgBjE0B%0A7u1sn5GEPjzR0BrVyQpdiFSyG+eCfmds6JKkHYMF5wJNnzT+GhvpwpOg2AwRIWATDEjBQZXjQyCG%0AwGAjhQ5omYwShUj+VLF3HK86nAvYnfK4kDCrkuUEQnB5UlCX2WPm4eVpQWcDuRLYAIHI3UVLninO%0At5ZN57g6r5Ckst7TAx5vz4qA71lu6IKifYEPCs8bmL5A6ikB/OPA/xdj/IeFEH8C+O95h8AkhDgC%0AfpY0jNsBPw/8KeAXSYy+Py+E+JPA/06ycP+9pwgIfxH494QQXwIuA/8i8Eu7bX/lQ1z7fUOZKV4+%0AmvDiwQjgHRUhHl2pPpImOtn0fO3+moebgUxJfvTGjFKnIcpiJwzaOEcuJFpLooBXj7e8frahN4FA%0A5M6i5Ww7sBlMGpCVApUprkwLtJAEHaiMRCmJj4ZoBLORpjeSzjh89Gx8Ul4QgN/l0tZDqWzKZDzE%0AmAKkC1DmgpKIMTDEJ5mNJVmUa+FTkHEpgHgimz7w2smWfnAMz0iFPFDKFGzU7vds95oA7VMBZZzs%0AougsOJ8U0GOMDCku4ABCcsplY3m4tgx+9/hT6JKjCA0w0pGNcAwuMspz5pXCeIcEMq3Z9p7tYMik%0AZF4nodv9SrDqU+l20zkyJREi6dR1JqCA885wuukp84xLk4IYAtvec7wZeOlwxAsHNQ9WHd863lAo%0AxeE4586ye0tp7VFW9EGV395NjPgCF3iveF66uALM7v7PkYgLkIgQl99lbSSV7e4AC+A/B/71GONf%0AjTGeAH+SRIJYAH8M+CefWvsf7t7jDeBvAH8+xvjXAD7ktd9XSJkCSZGpd7yKfVpOxvnAaycNWgr2%0A6pxSS75xf0OpFVWhWfeW33rjnN+7veJ37ixpjKPKNLdmSW3h8iRnkqdhn3vLnsFEfIisesvDVc+3%0AjhvurlpefdDSuzSjczSt8ELQ9RYfIjY4vI/JDsJAa6D1sPWp97O1Tx7r+zT7IyIMJqJFMv97dGAK%0A0kE3eDgbYGlT1qK0wpjA7bM1UgbqUpK9/f9HKs1J/SQDe9YBr3bvI0XKhrxP9yWw8emANzFdxe3E%0Azmld6lWJp97rESzpvTSJUSiIzKocSeS8ddxfWs5ay+unLZudA+62d9xbDZxtOhoXiUQWjUECl6YV%0Ak0Lx+mnLsh0oC8XNg5pKa0Y5bDtLBEZFCiZ5psi15Mq0RAA39srHM0lvlxJ6uvz2vcoNXVC034pH%0ASu0fd+mmjyOeN2P6KvBnhBC/SgpMjzKk68DpOy3cBYG/7x22/3Xg899l2wD887vbR7b2k4JHV6pN%0Ab7m36nmw7hgXGTYkgkBjBkwI4OCrd1eUWlLmmnawfOn1cw5GOa883HK+tcyqnJevag42OX/HLLg8%0A1rx65qmLDO3SF+x0Y5BEdAbLLpnbtYPDeI9zllIrtAys/JMT9tNVtu0uxXg0L+BCYr15UsmueapT%0AWfDkSmisUh9IAZut52CSse0tmVZ0LvB2NWEFTApAw9o8ec9SpYDld4Hy0dvtZmp3at9vfa341H5A%0AyuYKkTT3nPtOn5dHJchSgtaCMoOzwRMJ7I9L8kxwvOppB8+0TIEzxMil2WinGyhoB8utgxGjUnPW%0ASK74wOeuTrkyq3i46ZnUFkQivnSDxfrArf0R3eBYdJZ2cCw2BrdfpwHrZ5TWPujy2wVFO+GCBPK9%0A4XkD078N/K8kuvj/8BRF/BeA3/ogd+wC7x1SCo4mBV9+c0EMgVwrJoVm0VhilbTscikxIeBDmvwf%0AnOe8tXzzwZqjScELBxWZlpxveloXcGEnXWPSlywTEY9glitETEZ3d9aGaQ7GWpy3lEoyhHRqX7aJ%0AUacVEJ5kLPDWk/gAxCH9HMl0kn8a/VP3wy5wRJFmlqTwGJ/kf2xIgciRnpOxy3iGRKQochAmbY+7%0AfpGQIMOT/RK79ZFnEySehti9jpCJmBH8W/e13L3WcQNaeealJ0SBcaDqRBU/2yoy4dBKEELY2ak7%0AfMgYl5pca46mOS8eTtgMljvLgkxLVp3FWkeVa4RQjIuwc7JNw9O/d3cFImW6nshX7664vldzMMpR%0A8q0EmqfLb1KKpJzO9+ZS+4edon1BAvne8bxzTH9TCHEJmO4GVh/hvwbaD3TPfoDxrDkP5xLTK5ep%0Al/SsK86n18GT+aVHV70HVYbOk1jqaycN582AVvCj1+dpmh+JELDuBtZ9GpZtO8cmk7xyHJgUisYF%0A7p81rHqLEJFlO6DYnfiEoDXJNNA5Tx5DCkoxkglJpjWb3jAMqQ+Ti9RTUrseT+A7M4vAkxO6CW/N%0ASt6OIaZg00eIDs67JI46+IC38S29nqcztb5PQULubm1IPwvx1hLce6GUluwMAwNIlcwOiyyV+tgF%0ATk36OwIp41Mk2rmPSUvveDuwNh5jEj1dqkiuJK6ILBrLlb2KQkuujnOawfHGWcN6cPzotSk2Jiae%0AD5HG9mgZkVJyOM5ZNAO998yrjE1vOe0MVZZU05vB0lvPF2/tfwf77sqs5I3ThuPNjmgzLTA+UMqL%0AK/z3gwsSyPeO9zPH5En9mKcfe/2D2qEfdDwrxe+t56t3V/iQNO0OJjnjIntLCeDpddalM2CIcdcP%0AgN45XjtpOBrn1EXGi/s1QUTqTCfK9+CZ1xl7dcZX7625v+oYBseozOiM53xjeSjg4abj1YebRGDw%0AkSFERoVkkkvKouB43UMMvLYZiDHxs/dHOS5C0xji7uScyxScIomNB+9ua/xOQQmesPQARhWIXdPI%0A9jEREnjyPj0pa/I8uWJSPMmGcuBwouiGJMDqAiiRgt+zoHmSjcUIVQYjnTKvPpnlPn7vR2VLRWL2%0Ahd1cVqZSIBwMhOAgJAkjpQTrIckshQjWRu4MSSF+0zmmtUYryctHY+ajglmZcTTNuf31FiUFI51h%0AvefuxnB/0fLqSculcZYccH1g3TiuzqqkrB6/8w/MlSTXkpv7FcVuvuniCv/944IE8r3jeeeY/rd3%0A2h5j/IV32v6HHc9K8e8uWu4te6pMkmeKN88aVseWP/rSPgAPVj035tXjdVJKTjapOS2lYNs7hICH%0A655cSXofKELgG8cbvnB5QqYlhVa4EJKZ3LTgJ/9/9t40xvIsTe/6ne2/3C3ujS33rKququltunum%0Ap223zWKDsWRbwAdbQggbjM2wCQsLfwB5EQw22BqMzWIQjLGNAQGyB4wEjLGwhY3F2DA0s/R0Ty9T%0AW2blGuuNu/zXs/Dh3IiMzIrMjKiKzM7KvI8UyrjL/+aJiHvPe973fd7nuTbkZ+uW+61jpWu4vTfn%0Ave2CQW4o60hgmNUtrQ3UFiYllJlktQsyWCa1w7YxGDgPZdvQM9A0sWQnBUdR6LDXclgmOy+4CpyA%0AtnQU9uTXPqSHH8asQ0aeJA7RaikRyi2o1nHtj4PnAatPAoNutKs4KP1HAurhj6+IvbPD3le16I/l%0AAbpG4Bde8t1MIxBcGOT0jWKYG97ZmaOVZL0fSSnb45Lv35vy1dcNF3sZ7+81rOQJk7JlVhVY6/ns%0AxQH9PGG96xiXLdZ7pmXLWiclN4rWBXamNd1Ef8SLKQCdJG4HErE84X8CnGZObIkn46wZ06PK4oY4%0AF3SNKIa6xBNwYopfNDTOMeomD05YPio+54mmtg/UoQ+DmRBx62vaaHc9q1r2ipZUgRKKtY0u08py%0Ab1IxsPG01jGSm3tz7u4X7M1rbh+UWBfoJopZ0TKpW7zzlAtTu3kT8HYhCaQEtYOidTjnsC4KkEoV%0AGXKJXJADQgwQKjxcFjtpfuiT4iCADqD8kwPeo72iw2xm5kFPWgr7YG1PKuUdvk4AkgDjeVS1OCnL%0AO87eexSOWIqkCiTGcWElxxAAgfWeNy+tEoKnlzbgPJWN6uyZUUxLy+39glnlkALe2OgxLRsq69ka%0AF1xf75JqRSdVIDyrnZzv358tSsNwaZjHvtMjAWd5wj9/LEkgnwxn7TH93pPuF0L8aU5QS1jiYZy0%0AAaRGkSh1pNhgXax/mWMbRCLlQw3qsCjHJEaxX7RMq5bgPeMm4AN859YBWaZ5c6NPslCH/s69CUXd%0AopSk8YFpZUmU4Hv3JggBWgga7yirlqq1BBeDTqRNC+rGM/ZRXcFoQTcRpEazM21xLlLAj2cmxxFO%0AuO88YPlkWdjYxpNVKsCFOFz3NHhiMKpaPkJPP0TLg9KfWnx//HfgiFRzF2BeNvTzhE6iI+HBCHan%0AlsSxFpsAACAASURBVEEqqV0ghEgdz43kwkpKbjR7sxqpBNdHHRIV+35Nm7LZT7E+LPQHo9nhsJNw%0AdZQzyBN8CFGU9pGAszzhPxu86iSQT4Iz95geg58iOtr+xDm93kuJkzaAK6MOa72Ub90+OHKdXesn%0A1ItM5+JKhtYPhDW99Qzz5KjHNClbdCXJE0XTtBSVZRo8l1TOMNfMakfjPGXt2BykvLNdkGnBSm4o%0A6paDoo3MNmexQjDopkgBRVMgHWRa0PoYcga5Yl46AgEp5FGT3VmODPg+bWgBwtP7X8dx+KM+KSim%0Ax56TEYPZ8RJfomPPado6lPakRnJlJUMi+dHXRny4V3JvXHJvUpEqwXo3YdTNyBONDZHVd3dSoqTE%0AB3hjvUcIcHO3IDWSH3t9FIkejSPRinLh3/W4gLM84S/xIuG8AtNnz+l1XnqctAFkRvH1N9aeyMo7%0ASULGhcCbaz3e2Z7y7s6M77spVW2xLrA3a/nZd3Z4fb3HpGypnWO6b2kbSyIT1nsJvzqruLE7o5ca%0A+qkmkwIRAr/h7XWu7ZVMS8tB1fDh7pw80ax2M/LEsTdv2Oxr1vsJZd1we88e9V9eNBxrdz0WLQ+s%0ALc6Cx72uAUwCXQHbdSRAiEUfzAO9VNBPBUUbGHUSVjoJPS3ZmjSsdFKcjbp4r611uH9QUjaeLFE0%0A1h9ZV+Rast0GLg01qdasdiNZZrOXMOgmyKP3CEdSVk8LOMsT/hIvCs5KfviPH70LuAT8NuAvntei%0AXnactAFoLdHHOjEScTQ5fuSFc+y6w2lyrSVXRx3+9ve38C6gtaabCXZnDd1M8d7WjI1BGll+WWC/%0AbJgUDTvziu25pZ8ZEq25P62REjpGcXNcsjtrGPVTLg8z5o2Nxn9li1GKlVyzOohGggCdDET78GDs%0Ai4LTZkLnuXRLpIcfMgMRsNoTSKXpJ4p5G+jnkqT10dbdB1SimNeOWeOYt5bNXsr3t2esdgwbA8Mw%0AN3xva8b1UYerqx1aG2utzgfuTyt255EafmWYRWKMijNJfnGQOVSpX2KJTwPOmjF96ZHbnmgb8a+x%0ADEznipNo5YmS0RLDeram9dFjg1zzmfUud8YVB2VLbjSJsnE2xscZIyc8b272GfVS7h9UNHejqGhZ%0ASyZlTTdRUc3bOu5PKoaZ5vbenG8XFonHeknRNEgh6KaG97ZmTOaWqnnQd/mkOE1286xf87A3dBo8%0ALks8tN2QwFoOWimEBOssSWrodxSb/ZTb+zWBQCIVCkE30azmmp1ZHUkKLnB5JSdPNBdWUlofWO0m%0AUfbJBnbLhrn19DNNkkmKxkYSivVMqpbdWcNa96MaeUss8aLjrOSHf+hZLWSJBziJVn5jZ06iJa33%0A3NuvuDzM6Hcik29/1tBJDW9tat7bmVG1jto6VruG0kZ1glnRUreWTCsu9FNu7c35zr2GaRtLc0pE%0A8zslNLPdki2lIj1dSAZGUErPVhUb8Z4mMvFE3ICf1l5KOF3gOmSznSdOG5QOaeWSB8HsaUHtaa8d%0AB4oFQUgUAaEUmdSs91NeX+vxI9dG/MKH+1SNJwBrvYT705avXBvQTRPK1vL/3dhj2E353j1BbjRv%0Ab/bIjeb93RnrvXThMRUYl+2R39LFQcbtcclra53oJLxUHljiU4aP1WMSQmTAW8TP5rshhOoplyxx%0ABjxKK5dScG9Ssd41TGrL9qxiv2j40tUVulkcI317s8ev3J2gpKSxjqurGSEILvQNs8YxyDXv7RQM%0AMsV+0bA9qSJLb8G8CwGsDWAstoW6sdRtbNJvW8hTSI0EES02DurYvzjNNtdwukzkWUldDjRMnvKf%0AHwalQ5ICfDQwJYvbp5UtAqKquPF0M00/S/h1b6/TtB6tJWv9lK9cG3J7ryZNJALJ3rxGyagGPqky%0AWlvSSzVCRIXzewc1mwMIQXB9tctB1WKkoF6UfA9LdoeivvBR5YEXyWF2iSVOwll7TAb4E8Dv58Hc%0AZC2E+LPAHwkhnPeB95XEo7TyadFwfxKDUQiByYLg8Mu3D3hrs8d+0XKhn6Kl5MeuDVFG8u3bB1SN%0AZ1pZlBC8t1sw6hjuHlgmZcMv35kyq6JVYKIUkyp6HGklkdIxK6NE0GxRq5oWMEw86ULJwNoHKtqn%0AwWnKY4fPOUs57TSYnvLFjs8qmWNrWMj9IYCOgcrGoOx5/M9/aK1RtKClQygwSlNWjkHHcHu3PCrD%0ApknUyxt1E66uZWz2EzZ6Kbf3S0a9FK0kQgjmtaWbKq6OYiZECIgJbB1UCyPBaDR4b1Jxf1KzXzRc%0AXIkOtodzSUtx0SU+DThrR/Qngd8N/EvADwFvE60s/mngT57v0l5dHLcPmFYt96cN6z0TT8YLt7pU%0AS5rW8a07B1wcpOQLy4K59UzKKEEzqVrujAv+7nu73NuvuLFdIEXg5s6UurEoLKmSTEqHdXE2JwSH%0AcDH4HJn0LdZVN1FmyNkHmcOzwHm/7sfJxNpj1zmgoxZuuoug1DdgnpBsCCCXkCr4oc0ub22sYCR8%0A8/YBH2xPCTJwYZDSesiNZLOfcXGQk0iNFrHfFwQE7zFKomU8sBS1I9NqwbSTXBhk/PCVFX7LFy7w%0A9mafcdGipeDyMMP5wM3dgtp6Lq5kAOdmcfGiYGkt8XLirKW8fwr4fSGEv3bsvneFENvAnyeqji9x%0ADjikh1fWIRaOqr/w4T7z2pIoxesbOUII6jYqREgh4rxKY9FSoqSIfaPEsNa1FI1nWrV8uBelhEa5%0AYreEvaJBCBhm0M00e6VF+ihMqkMcsjWH8kI+irIaA50UxsUDsdIXFedFY1cKusSSpl4oYlRPqA90%0Ak/g3yxPNWi/FaMXdScA2sSv35kafaW1ZyQ0hBBrrscGz1kv48vUhnVQz7Cb8H9/dYlI2IARvbfRY%0A76cEAZn+6NhB6zxlG3URfQgYJelniivDnNSouIG/wOKiZy0xLrO/lxdnDUwrRNO9R/EuMPzky1ni%0AOKQUZFphQ2B/1rDWS9mZNHQTyIxmlBnuLdh5WklGnWi73bpoz91JNFvTmqoNBB+tyLenDbOqYbdo%0AcM4jF0KivTwjzwStDyRSoKXk3kFzRAE/fKPohYOs1Q/mcl5knBcNfNJE+wwZot367uzpJ/T1fkIv%0ATbk7rUmV5uIgZa+0jHITVT+0ZGdas9ZN+MKVAbnRCCHpJhrn4xDt114bEQikOppFOv9AueHRsQMR%0AYHfWkGlJJ9FUjeWgbI+ef97SQ+fZqzprkFlaS7zcOGtg+iXgXwX+lUfu/wPAL57Lipb4KBYZUyfR%0AfP5Sn8p5hplBa8UXLg/YmlQcFA2JUXzlajwfbE0rPtwtaGxgrWPYmdVMSouR0b6i9uKoXKcFeBFI%0AlaaTaPJE01qHe0Sx2xF7Tgng2hdzoPZZoghQlCAJTw3ITQuDLOELV/t88+YBk6bFBcV6J6VwATtv%0A2JpWNK0nUZJfuRNZdp+71Of79ydszyI1fyXXpEbhQlRpPyzJHZ9vO0QQMOoYZrVlVrcYJVnrJoTF%0AU85Teug8s5WPE2SW1hIvN84amP514K8JIX4L8PeI+9WvBy4Th2yXOGe4EDBacn2te6QoPq8tl4c5%0ABHh3e8p370abikQrPnepz7CTstnPeGOjx+685sZ+yUFZM+okfO5yj7/x7fsMM4ORKbkJ3NotCD4g%0AJFwZdnhne0JZu2iu13Kkvn0YiM5jZunTjKcFpQzIMjioW+7t1fzI1RXe2S5oneXm3gw8vHmhR24k%0ArQ2sdlMuDTPKxvF3f3UHIQWdRLHaTShbRyfVXBnmGCVpnOfmXnFiQGitZ79ooyeUEqxkGq3UQxnR%0AYYm4XZw6zMcYvD3vbOXjBJml8OzLjTO9K0MIf4dIevhpoAcMFt9/NoTwf53/8pY4/KA1rUPKSPXV%0AUpJIyd1xybtbcwaZxmhFZR039wuECGxNK27tlwyyhB+5OuL6qMO0cXzr1hjnPUp6rPcIqeh3DZdX%0AUoZpQuM8s9Ixq2BSRxXumvOfL/q043G5QVfBSk8y6mSkWpPlivvThkQLfJAEAUJL0kSzN2tBwH7R%0AsDtvuD+tqVpHqgSpVkyqODB7eCCBx5MXvA9sTWsurWQxw/KBe5OazX76kWDROM/dg4rb45KbewVV%0Ae7bc90EgeUBH9yGc6PV0GhwPMsCpgsxxgtC8trQuLIVnXyJ8HKPAO8AfeQZrWeIENM7TOs/tycJd%0AtJ/y2nqXIKByDgQYrRCiJTOK1kZF0tZ68kRRt1Hi5tZ+RescZe1xQTCvHYkKjIuAkYrdWUuZeDwB%0A56OczvIj/ng8LmtqHMwrT6otWRCkC/teqyWXR4YLPkVKSaYXM2pIUqNorOOD7RmrXYMNcFFJXADn%0AYgBQQhwFBCnkUSnPB38UEKz35EZxaUVF9Ykm2qI8tO6Pke082ks672zl45YYl8KzLy/OHJiEEB3g%0AR4BNHsm4QghLT6ZzxOEm0ks1g01DbR0hRMdRgEypRRCK99fWkSUS6z1GSwaZobWO7VnDasfQOE8R%0AGnpG0baOqomyEJ+/NODWuGJWNSQ6yufAsxt4fRlwXKXi8ENwaB1vLRSVZZin7M1rGhvt5b2J0kK7%0Ac0vVWowSXFtPSZRkZ9YyyDVvXxwwKS0f7M5ZyQ2vr3WORFjxsbe0NamOsudRN3loPkkJQWIko9yg%0AFgHtOM5aNntcL+m8bTI+bpBZCs++nDjrgO0/Avz3wNoJDx8q+i9xDvA+UFmHc55Ua9rFqbRuHZOy%0AWbC2NNdWc97bntNYS91YXK54b3vGei/jjY0O46Lh9u6U3VlD6SxV4xjPG7QMSAm5lozLGomnsJ42%0AeJpl3e6pOK4OIYg2FzWRdi8EJAaqNv5O317rUblAJ1EUteetjQ7r/Yz1bkKeai70M26PCyQSrSM5%0Apaodb13sHbnKHmFBhIHFv4GjMt6FQRr/zo2lbBxfvT76yAZ/lmznSdnVs8hWTgoyS5WKVxNnzZj+%0AI+BngD+8KOkt8QxweEq13vPhfoH1nrLxlI1lXNbMase0bJFC8sXLK/Q7mv1ZxYf7Bd++M2WYa0bd%0ANJZ7ZOC9Bblha1YxnlkaD5v9xcm+bbg/a9AKigq0iuyuZbr0eAgeZEuChfEfC3Yj0Es0WapJZGA1%0AMyij+dHLPYKAtnW8vtnl8koHrSS39kqsD3gvkDEBZm9ec2GYcnmlgw/hKBicRIQpG0fj43ujWPSK%0AtJIMUn1Uxnt0c39StnP8uU/Lrp51trKcU3p1cdbA9Drwjy+D0rPD8VNqqjUCuLkzZ32QMa8aPtgq%0ASIwk0YrGWn7+5i62tQQkrXdMi5b9ouGgskzmLS2BnhHc2CvZn1pyA8rC3jRurgaQCghxaLS1D07k%0AS3wUi18VEkgl1D4Gp24CuVHU1lFZjwuWXj9DSYkWgSQRbHYyytYjEdw/qBBSsN5LeG21SwAOihYf%0AAiLEYWl4OBgcZjveh4eyHY1gdx7nl3qZoWose0WLCI/f3E/Kdh597mY//YEx35ZzSq82zhqYfpZo%0ACnjSkO0S54Djp9TWeRItGfVSLvZTGuuwfkpdO0zrqNqAEYGAoA2etvHoRDIvLZOyRSpoG4cSAiEF%0AWkedN72Q0pZwNOPifMyWvIN6mS09Fof8NQ8k/oEaeT+VGK3QWuC8oJ9qRh3D9rRhWll6qSFTmkQL%0Avnt3RiAghOBHrw+RMrLwXltLaBcSRK2LpAbvwlEweFy2I6RgrZcwrx1FE+9f6yW48OTN/Xi2c1Ig%0A2JpGVt/WtH7uluvLOaVXG08NTEKIrx67+Z8D/74Q4jLwyzzCIg4h/Pz5Lu/Vw/EewPGJ/dZ7diYl%0Ad6YlwkM/M8wbRy9TSO+pnUBJwbRqKUqLCAHrPLUNNG3LrGyxbcyKpALsQutNPghUVfNAOXuJJyMB%0AvATh4+9rXnkS02CDIBDoGM24stH5t5dwdTVjv2h4b2fOa6sdNgc5Enh/Z87nLwxiJhSiwsNaN+HO%0AQUXdOJSSbPbTyLzzJ5MEvA/kRtNLNEIKgg+4xR/xtJv74wKB0fIHwnxbzim92jhNxvQNHtjTHOLP%0AnfC8JfnhHHD8VOyDZ62XoiT83Pv77ExrdIingUnVIKUk+MBnLw+5uTuPWZIPrPYSrA/0Ms2NvZLG%0AwbCbkhrLwdxRe0gTMDI6rRZtPPk74hvC8eqpOpwWXRV181IJ5ULMVsj4O5y3MMgCWSIpLChnuTLM%0AcQ7+zvd22ewbJoWDVcG0soy65kis9aFMSEq+en2E0fIjppCb/RSj5UNB4qH3jPVHmY1R8tSb+5MC%0AwUnZ1bMOVOepUrHEpw+nCUxvPPNVLPEQjp+KRYB3twOrHYNRcFDaqHEnA6PM8L3tOXcPSvJMc32j%0Aw6z0SBFoGo/WgknV4mzcWDqaKOyqJFmiuLVf4X1UzpZEuaHAg+C0xANIYpZkFPQTRZYqynGDUpCo%0Ahf+LjSK3m1mCEDDIDDvzlov9lCAFeWKYtZ6dec0qCYkSrPdSMq3QJ2Qm3gduT+uj8tq8avn5m/tc%0AGmQoJR8iAzyub3Tazf20geB5EhKWc0qvLp4amEIIN876okKInwF+PIRw92OtaomjU+phr6FsHa0L%0ArPdSbo1LinnLtHIMc83OrGGzm1JWjkQp8kQyWE24sTPDOVjrpBzUjqJuEFKx3s+wPg7nKh1tHJpF%0ASUqJ2Gty9tnZWnwakQrIkvh96T19ZUiTWCIoLSDjrJJU0Ek1RimGeYInoEUUxx11Ey6Ncg7mDVpK%0ARp2EL1xZeSjzOZ6ZHC+v+RDYL1ukgDRRCPgIGeAkltxZNvenPfcHQUhYzim9mvhYDranwD8I5M/o%0AtV8pqMNyipDszooovNpatJF0tWGtl7I1q6h8ILGBbgLTyuF9zbhoWck0loAnKoz3MknXCG7ut3Ew%0AdNFngkh8kET18GXG9DCMBq0lmx1Dv5twaSWjlyve364QOHKjQAe0VrQu8PpGl46RBKJC/JeuriCV%0ApLWOi5dW+KHNHpWNRo7z2p2YeTwq1dO0nkSro6BxWlfas2zuT3rukpCwxPPCswpMS5wTGuexPjCr%0AWxoXGOYJb2z22Js1GCOZ1m3MrLwjkYZeKunmht1pzd40DuKmmUZWntVOTjfT3J2W7JXRh8n5KNIq%0AQ8yWmkXTfMGPeGWR8kC49jBcKO9xHlKlcU7yxUtr1HaXrYOKTqJZ6yZs9FOUknzt9RFXRjkrqWFn%0AXrM9adjsazbXOry22mVn3pBoeUR6OCnzOF5esz5mzpsdg5TioR7Q8yqvLQkJSzwvnF1a+GNCCJEK%0AIf6CEOKGEGIqhPgFIcRvO/b4bxZCfFcIUQgh/pYQ4rVHrv2LQoiJEOKeEOIPPvLaz+Ta54EnOXAe%0Alk66qeZHr4346rURK7nmMxsDNgcZPsDerMZ6hyS+TuNhd9qwNWnQWnBpmCNDYN5E+vjVUcrVlZyL%0Ag5RhrkhNNANsABtiyaqrX20WiySyFw+/NzoSHIKUeAS1CwQZyBLB3/f2Br/1hy/y5oUer693WOlk%0A/P2f3WSzn/GZjT4r3ZR+nrDaT7gwzHhjvUeaREPHrWnN7XHJ1rSmbOyJIqiH5bXX1rp89foIJeVD%0AoqXw/Fxpn4dw6tKRdgl4vhmTBj4EfiNwE/jtwF8RQnwJmAF/Ffhx4H8B/jjwl4GvL679CaKN+2vA%0AReBvCSF+JYTw14UQ68/w2meKp510D0snuVHkqeYzmz0uNhkbvQStoL4zJVuT3DsoqRvHh2VBluqj%0A07tWgkGuuTOuSI2ml2pau8iQhMS6qJkXiP2llmg2522U13lVEVhkkiwyRwu5EXgRGXfee1KpCUHw%0A5ctDvn3ngE0f6GcpKx2FIhr6Na1jr2hxLoqr5kaxNa25PMiOBmIPDf125w1vP2YvPiyvGSW5btRH%0AXGufZ3ntWRISlkoPSxziuWVMIYR5COEnQggfhBB8COF/Bd4Hfgz4HcC3Qwg/HUKoiMHkK0KIzy0u%0A/2eAPx5C2A8hfAf4L4B/dvHYs7z2meF4I/lxJ92jSf8Q2OinNNYTgsAHqNvA9bUO672MQZ6iteKN%0AzT4SwYe7cxCCPJFMimit0E3i0ObWQcH2pKRpHUZ5lIxSOuni/2yIyuKvOg49pxyLQNUGdFD00pQf%0AvTbk7Ys9pnXLN28dsDevKRtHL1W8sT7AKIkgUFvPvXHFr9ydcPeg4pdvT9iZlTQ+WqgjBEUTrS1W%0AcnMq2wgpY4A6DAgfxzLik+LRNZwHTvN5WOLVwXMLTI9CCHGB6O30beCLRHdcIAYxorrEF4UQI6IR%0A4S8du/yXFtfwrK49Yb3/ghDiG0KIb2xvb3+cH/khnMbT5njpxPnAhUHGj1wfcmXYQauoLlA0jhAC%0AidJs9BN6uSEzEikDe9OWcdFEQdjWMy4a2hDQShCEYKewFG3sKy3JDg/w6Fa4mD9GqYCUnm6W0Enk%0A4rkegkAJyfs7c97fnhIEXBrmXFnJKRrLxX7GsJOwP2/4xgf73NyfE3xgo5uw1k1onWdctNwel2f2%0ARjr+HplWLUVtGXXMqa59kcpm5+3xtMSnG8+qlPcngL3HPSiEMMB/C/xXIYTvCiF6wKO7/QHQJxoS%0AHt5+9DEWjz+Lax9CCOHPsRgs/trXvvaJPy2nbSSfVDqZlS1F3fL9rTmzsmFaOV5bzRAiZkupUmz0%0AMjIteXdrSqIkB3VL6wLbk5qi9XQTSddA3TzoMS3xUWiiUrhRsN7NuDrKmVY1725PqaqWu4DSkroJ%0AbPYTrIe31nt0U4OQglHX4HzsAyVaopVhe1phrSCRDbX39DPNlVGOluJj0a8zo9jsp3ywM2N71hwZ%0ABL623n1sKexFK5stiRVLHMfH8WO6BvwDnOzH9GcW//7JJ1wvgf+GuBf+/sXdM6Ib7nEMgOniscPb%0A1SOPPctrnykOT7p3xiWzskUoweVBjguBpnKUzpHIaCJ3eGpUKtKC7x6UKKlY6xr6mYa9CVuzmm6m%0A6SeaNy50sa2ndgGjBIWzlI1lVjpyI2itZdIGpg20ywPpEyGJChm93NBJJfulpZen1I3l7qxCC8n6%0ASoZRgbK1dDOJWvxttRBkRiNFwDqDEHB3XJIbDUYwzDW3xxVXVzvoBdviaf2hk2jh3gfuTyoOypZu%0AqpAIxmWDGUteX+u+EPNIT8NS6WGJ4zirH9PvAv4ikUm8zcNVjwD8madcL4C/AFwAfnsI4VBr79vA%0A7zn2vC7wJrH/sy+EuAt8Bfgbi6d8ZXHNM7v2ib+Ic0TdOu5NIh341l5JogW/eHOM9R4lBZdHOSt5%0AQqriqXi1l/DB3pxp3aKkpK4apk1gVtVsT6Pv7M++u8taz7DRTbg1Lri1W8ZekpaUbcN+scyQTosW%0A6GWKXqIQSjLMNJmWaK1JlWJcWerdEm0En7vQY62bH9lNaC354SsrfOvWAftFS9G0dFPDzrSmlxry%0AfoaWEmuj+O7TsoTHZTkuBGa1ZXv2gILeSWLAOY0unhSCxlpa50nlDy5rWio9LHGIs/aY/hjwp4FB%0ACOH1EMIbx74+c4rr/zPg88A/FkIoj93/PwE/LIT4nUKIDPg3gW+GEL67ePy/Bv6oEGK0ICb888Bf%0Aeg7XPjN4H7g7LjkoW4a5oXUwKWv+7js7tM6TaYXz8Ivv71PULbmRbE8rvnX7AC1gXjv25xU3duak%0AKlomlNbTuIAPnnsHBe9sz8glCDx1ZSmbBueW/aSzIBAdgkWQtK3n/qShbC1pEodnB6lm1DPoALkx%0AfOFSn8yoo8b9sJPwa19f5UtXBnzu0oBUS+4d1GzPKj4cFww7Ghd4Kv36SeQAEWBcRFWI6G4c2JnW%0AKPl0XbyqddzYnXN/Un+sHtd541kQK5b49OGsgekC8OdDCGd+9y7mg/5Foi37PSHEbPH1u0II28Dv%0ABP5dYB/4dcA/eezyf4tISrgB/J/Anwoh/HWAZ3ztM4MLsfEsZXQslWLhWltbEq0IxL5GEIKy8WzN%0Aau5NKt7bnrE/b5jXLTd2S3ZmDVJo+plGCUltAyF4qtZzUNbs1oHECIIMCBe9ln5gjJdPIXIF1sNq%0AL+HKKGfU0+zPGlIJw45htWvY6KSsr2S8vtEh0QopBY11tAumnFCCXmp4bdRlvZdyYZCipCQQSJTi%0A+qjDtdUOV4c5aqGR9yieRA4IAtZ7CaNuwqxpqVpPPzNsDp6si9dYz83dAiHg+lpnETSfPRPuRSJd%0ALPFi4qw9pr9G3LzfO+t/tNDce+wxKITwN4ETadohhBr4fYuv53bts4QS8WTofRzWbFrH7ryhdJ7t%0ASRkVwoPAW8ekasiNYn9e88792DZb7yW8udlj3oyprKWyjrp2pKmibi1F3RI8ZEIi0RjhqHzANY94%0AlSxxhEP23SESoJ9IuqmkXvgiSQROgAsxG7k6zDHGELyjaAJ784p547AOjJJcGuYxO55UhOCZVJaN%0AfoIUgqurHerWEwS4RUb0ODLC08gBeaK5nmmur3awzhMQdB+1ZT+GzCguD3Na5+nnBrl4nWctMfSi%0AkS6WeDFx1sD0N4CfFEJ8kZP9mP7qeS3sZYeUUZWhcZ77BxWz2jLspHz9Mzm/fGufewclRikur3eY%0A1Q7rCpyHYdewNW3YKy3OWi4NUmZ14Npqjw92ZrggGJcWoxUueHZKS6pBKoPRDdZBGl7tAdqTYIBM%0Ax2HakniC0iLq0ykJRdWwM5V0UsUgN3zttRHvbs8Zzys6UjDqpNSt43/7pXu8vtnl+lqXEGK5NgCX%0AV+JQrXMNW5OaL18bRtdgIRCBx5IRgKOey5PIAQ+sUgJSSC6dgjhgVHRC9j4glXjmTLgXkXSxxIuJ%0Aswamn1r8+4dPeGzpx3RGZEbx9mafK8OczUFKN9MUlWXY1by3NefaKOf19R439ubc3itofABhaF3A%0AukCL4GK/w5tvR+O5G9szvvnhHu/raBx3ULQclC2t9Yy6gtpFavgyKD2MDNA6/m4GHUHuA62LYrY2%0AgJISFwR7RU3jDXlq6GYJl0eB7UnF7qxFCsH1tS5FYukmmlRK9suWbqKQQrDSSchTzWo34dZ+bZW/%0A8gAAIABJREFUSWs9ghhcgjjZ0G/eWHZnzUPZxePIAZlRXB3mNN6TSInWTy/YPm8m3FIEdonT4kyB%0AKYSwbE+cM6QUdBKNQHBrt+D+tMY6S54oRt2U+9MaIxXj0jIpLRcGKZlRHNiWqrE0qeLmXg1SMi4t%0Ad2ctd8YVrRM01mNd1Hnbn1siZ2+JR1EBqYXVjqCTa+rGExKwrSMEIDh6iWDQy+hqjXOBD/Zm3Nmd%0AExAUdUOZKn7u3R0ur3YxqkZrSccoBqlGLUpvWskj5tnlYY4SgiCiDNSjZToBbE9rUh3N28vGcnu/%0A4LXV7ol/xI9bInueTLjlrNISp8VSXfwFgPcB5z3z1nJvXDCtHc57zKLRfWWY85VrQ97bmTGet+SJ%0AoptoPnepT9F49qcV79ybkevA/XFBkAHtAqWP2ZHxD2quy3bzR6GJe/2kDrS+xQcwWmJ9zKSy1OCF%0AAiEQSrCSa+6OKySQpwqlEnwQlM7TWodWkqZxzCvLV6+PSBYsvcOs5NIwJwC3xuVRIBl2DOOiPXrO%0Aej9le1ozry3fuz/F+UDZuMji7CQPBZ9PWiJ7Xp5Hy1mlJU6LjzNguwr8VuA6sT98hBDCHzundb0y%0AqFrHrb2YKc0KixCCa6MORWu5N65weDZ7GXXrqRvHzrQiEOhnCYmWhIWO3l7R0DoIQSCDorAOJcE4%0AyGUUbl3iZNjFFy56Uo26EqUlRiqCDByKDyUCPrPe4a0LfaQQ7Mxr7uxXdNOcewcVa3lCohQbPUNj%0A4/zTnXHJ1VGHSwsl8MPDxs294qFAMi5arg5zguAog9gKFb9yZ0InjeXA/XnNjd2CC/0MxAOjwE9T%0AiWw5q7TEaXDWAduvAz9DPIhvALeBS4vbHxDnnJY4JQ5PuqmRdBLFuFhsKs5xUFoyA7nSFI3l7qSm%0AnyWs9h1Vbbk9nkd7BiW5sGJ4/2ZB27ZM6oayXAiPEjfc+TIonRoNoGXMoKLVhWalnzJKFI0LtBYu%0ArXRQUlA5x83dOSEEpBRcGXUYdDRZohhkinHVcmdS8u27Ez53sU83NVxcySIl/HGBRDxwox11Exrn%0AyUIcol3rp3gPrffkiT665tNWIlu60i7xNJy1Z/SniBp3V4il+X+YmDl9A/jJ813aywlrPZOiYVI0%0A1K3DhwCB6HbqA631NK3l6krO5iDjwkrO3UlF1VocAXygnyes5QkeQVE2vHdvTlHV3J2U5EZQE/84%0Ah0Z/y4Ha00MCqHhQGPY0Ilhc27JfR7mfUc+glcD5wPak5e0LPUJgYX8OXa25sVuyO29Y6ySRNi4l%0As9qiZMxyjveUICqCt85ze1zy4V7Bzb2CqnUMUsOllZxRrrm0kiGCgBBf73jweR4+SUss8Txx1lLe%0Al4F/LoQQhBAOSEMI7wkh/g3gvyMGrSUeg3HR8P+8u8N7O3MC8MZalyyRvHt/hgca6+mkilt7JR/u%0AlRSN4/OXBpSNQ0q4fxA3rqJqqV3gykqgtI6qbnlnp2RSNtTtg1mcZT/pbMgEJAqCd5SNoPUgpKCx%0Aggtdw7CTsT9veX9nTq4lF1dSjMqxCIILXB7lGC24sV2ilWBzkFK2LVmiCcRg1IY4t7TZT7lzUCIa%0AFwNIgFTLo4znsEz3pasrfOv2AVXR0k2jgny9CErHg8+yRLbEy4SzBqbjEmv3ieZ73yGKoV4+r0W9%0AjLDW880Px9w5qKIXD4Jb+3Pu7JdcW+vSTzXz2nJzt+DaKONbd6eoAN+5N+Pzl3rc2J2TKkHTOPbL%0AlhDg/d0p07JFSoF3La6FehmNPjaMBC8gIGicJUtSvJUIEUi1IDVRpWM8r8mGOUoqQgg46zmYN5Rt%0Ag/OCEKC837A3qelkmvUu9FJ9RHRorWdrGkn7AVjtJuzOm4dUHQ7LdMNOwtffWKOy7mgo+7AP9Wjw%0AWZbIlnhZcNbA9PPArwG+D/xt4N9Z+Cr9buCb57u0lwuN99StRUpBomNvwYWA9YGLoxyNoN8xfLAz%0A56BySAS9XDMpGuaVY5AZrq12sQ6s90wbCy7gRDSlswjqpXfNx4JkMYDnoZscZpyxXHdtPeNgbtkr%0ALFrVfO6iYb2fcbGfcX9S8537U97bmuBDQMwVFwYZa72UTqLYmdV88cqAWe2pGh9LbIOMrWmNUYI8%0AMVjn2Z03CHhsj8iGwM4j80zGLCc3lnh5cdbA9Ed44FX0R4kCqX+WGKh+7zmu66VDtLDQeF/RWAfE%0AjUdLwb39km6qGc8bJnWLFAHwTOuWxGgOyprWBYyClY7h7oGkn2oa61FVw7R2TAt/1FNa4mzwQCJA%0ASuikCVkqadoAQlCWASklRglWOorGB4wU1N5zd1JirePCIGrcvbczp7KWPMnJEslaP+G1tS6d1DCv%0ALVeGecxuP0J88Kz3U3ZnzUdo1Eu1hCVeRZx1wPYbx77fBn7bua/oJYXWki9fG1I29qEe01sX+rx7%0Af8Z+0XBQNHz52pB37k2ZV55Z2/LGegcfBG+u92h93CyVVPRyw6yy5Klj1pYsk6VPhl4aMychAqky%0ANG1D01hE13BtpcNnNjpUbWBatjTW8d17M97fnqKlZFK1dBPNpUGGloKD0iKFZDVP6WQGAiRaHVHF%0AT2LQdRNNd1V/pEf0aaKCL7HEeWE5YPscMewk/ObPX+TXNzG3MUpyd1Lx1kafvXnFr27NGRcNn7s0%0A4IPtGeMC9qctvVzzi7fGXB51GHUS3ljvMK+iqngICakJtG1BUXusX9LDzwIFDAwMuiltG2hDwPkW%0ABKz2DSt5wmvrXd7aHHD3oOTGzpyb+yWzxtG42DvUSrI9b+glml6mWetGWviVYU7dfpSo8KQh00eD%0AzaeNCr7EEueBpwYmIcQ3gd+4MN37ZZ5A9gohfPk8F/cyQmvJQMe5ZO8XcysCGh8DlZKSYR6ZV0pK%0AyrZFKYEQku1JybxuGeSGbmaoZg0CgRSaldwwLmvcMiidGhIwAoKEUaaojcB7z0HlWEkNw07KG+s9%0AdiY1b2zE2bKVPKGXaqaVQwpBEAFnBbnRXF/v8Jm1HkkiuTLMyYxmo5/STfRHdO1Oy6BbqiUs8Sri%0ANBnT/8gD3c//4Rmu5ZXD4aZza6+gqB1r3QTro/dSbqImmwAq5xHBs19YwhReH3W5tpqzV1QcFA0u%0AeHp5StfUTOo4HKpg2XN6DA7tLTSQGRj1UpQ2dJRDqoRO6ulkhnyhYbg2yOgqybVRh2nV0LrAWldj%0ArUVKxZWhYX/ekBrJezszPndxhaLxTKuKunV89sLg1Ay6k6zTl1TwJV41PDUwhRD+7ZO+X+J8kBnF%0A62tRmDNVkguDjJ//cJ8yNxRlSyfV3Dko2eilsZwjJOOqpd3xvLtVMK8bjFKEYLk4zCjuVyjJMnN6%0ADOTiK5VweWRYyQxpqtEIstSghOagbAk+YJ1nr2j4NRdWubreI502bA4SpBRY70m1pmktdQh84fIK%0Ao47he/entCEeKMal5cO9EqMl11e7TxVVfZIQ65IKvsSrhGWP6QcM76MD6cV+xr1phXWelY4hkQKl%0ABPf253ywa7mzb0EIernh3v4cozW1c5SNZ9/WZFqDECQaxstU6URIoJ/Ef1e6mm6SkBnNtGxoHKx5%0AxUpHkUiYW4cQASkNqVG8NupyZdhhb97gfaC2jov9nMJa3rk3Z7WXYpRgtZcSvGdrGhUeEi0xQjyV%0ASbdk352MkzLIJV5+nKbH9D6nFBEIIXzmE6/oFULVOu6OS2a1ZVy0aAXvbs+YVi3vb8/paMEHeyVV%0A66ito5Nogjcc1I5mUtGGQNl4iiZQ+ZZUgFuy8x4LAwwzgQiCQaa4Pyu4NxHkqaGfSvYLx0oWKBrP%0AvLEEpxl1UrYnJe/vzullhguDqHV3e1ySaslIpDRtIBC4utrB2sCtccGssmgtWckNLCjiT2LSLdl3%0AH8XS7fbVxWkypv/k2Pc94A8CPwf8vcV9vx74tcCfPt+lvdzwPnBjd87erGZ71hCC596kwkhBYwNr%0AHcMv3jqAEDXT7lSOWXDIUNNLJDemFgFIIdEiRiO5NAF8IiywPQ3kOZhGIL1AKsnllYS6gWnTcFA3%0ABAIXhxmX+zl3Dir2i5bPXV4hTxRb0/pIKfxQqeHKqMPN3YKydqz3U2rr0CpSwNd6KVuTio1+9kQm%0A3ZJ99zCWGeSLieeVwZ6mx3QUcIQQfwn4yRDCnzj+HCHEHwK+eO6re4nROs/WpCZPJImWeAc705ar%0Aoxyw+CBoG0eWSCo8WkqUFJTWobXAeVACQggYA7gYlJYJ00ehiWQHA+QpXOin5EZhraQhEGyISuwe%0AlFAMc0lp4d3dGbmSXLs6QgL7RcsoN8DDs0haCq6Oci4PcyB6Ob0B7M6jglfdejb66ZJ9dwYsM8gX%0AD88zgz1rj+l3AF894f6fBv7QJ1/OqwdJPCkHKTA6UNQ1W5OKvVnNrLU0HqRQIAKTsiXVEus9eSJR%0AEqraR6o5DwsZvurIiNp3IhrAYhSs9hJG3QznA0ZKtLZMy5Z3d2ek2nBllJEaQa4V3VxirWK/bLmx%0AN+PNaY9RHhh2DEbJjwSRS8OcdGHapxdKEddGHWobXXC7yckfteMn0CX77gGWGeSLheedwZ41MM2B%0A3wS888j9vwkozmE9rwyMkmz2U8ZlE3XVppa3Nwa8vzNjXrUclC1XhtEwcH/eQBB0jSY1ilnj2Ohl%0ANM5S1w1tEzde6x4oi7/K6CrIE2gddAwYYxhmipVOjpGBwnqc92wMUowWTIoGoyVvbw5Y6SRM65b9%0AoqG2gbVuyqVBzvakwjn42murSCnI5MlB5Hjm44NfBK2TM5/HnUBPSyN/mbHMIF8sPO8M9qyB6T8A%0A/lMhxNeA/3tx39eB3wP8xDmu66WHlILX1ruYcTwNXlrJWOkYuqnm6ihnZ1azM2+YV5Zrw4zdeUOq%0AJI0L3Dko2S9b5kVUGc8y6CQKN3FUP+gf7AcIRWTctQ5oYaOrWe/nXByk7BYtQQg6qSbPYWtckxuD%0AyzypVuRa0tjAXtGw2U95+8KAorbRF6mT0M80P7TZI02eXro4TeZzlhPoq0oCWGaQLw6edwZ7Vq28%0Af08I8QHwB4B/YnH3d4DfE0L4K+e8tpcehzNMhx+81nkyo1BKsDuLhTkpAt08YbdoqWxgXDZMq5p5%0A7VnpSMom0NjApHy1g1JKLGUqYu9tJYG1fs7mSkY/NySJopdovv7mBrWz/OX/9xaNdQQUk6ZhVjle%0A2wi8udZDG4UCPIHrq10uDFKEEPQzc/RBfDRYbPZTjJZHG+jT5o5OewJ91UkAy/mtFwPPO4M98xzT%0AIgAtg9A54fgHzyDZ6Ke8vzNjXLbsz2tmlWOYKfq5QQgYzxuMkORG0lpPaQO1Bf+K1vASINExGNFG%0At14jodtJMIlESggE1ELB4TMbXW4flHz5yoD3dubMZw1do1jJDT5IPIEfutAj1ZLtacOkshTWc23U%0A4dKhOvgjwWJetfz8zX0uDTLUov/0tIzmtCfQJQlgiRcFzzODPXNgEkJkwD8KvAn8VAhhLIR4E9gP%0AIeyd9wJfJUgpGHYM46KNp/7MsDnI2ZmVdBKFFIJRL2VS10gCdePxIQYldaiz8wqhJ6OCQwXM21jG%0ASxQMOxoVBEVpuTlv6XU0b270cM7z3ftTisax0kl5fU2w3mvZmlQoKehkiqL1vLc1580LPT57aQAh%0A0LrAZ9Z7aB3p4ceDhQ+B/bJFCjBGEnzgzrjk9bXuubDwliSAJV4kPK8M9kyBSQjxFvA3ifNMQyIb%0Abwz8y4vbP37eC3zZ4H2gXegFGSWPTuCt8xSN5Tt3Jkjh6aeGOS17s4ppZRl2PK5tKduW9V7GtGq5%0AV3uc83igfcWC0mEcDhI6ElSIt5WAVEHjHcIpGu/JvWBSOjwNnXHB6+tdNnoJv3TrgFnZst7PuDrM%0AqWygYxSpkaRasTdvuDzMCY0jHPssHg8WAE3rCcD9g4rAA3p4PzNP/BlOcwJ91UkAn3bSx6d9/T8o%0AnDVj+g+B/50YiMbH7v+fgf/yvBb1sqJqHTd25ke22uu9hPV+ys60Zmtac++gZF5b9ouWG3sFu7OG%0AREFjPb9wYx/nAiF4qoXVQiY9jYib9KukQqSAbgr4qMreNyC1IgSPAQobGHXi73ZvVlFZT+s9Sgi+%0A8f4+RetxHtZ6hn6iccQsRMjAxZWc2nms81gfqJroraSEeOhQsdlP2ZrWtDaqckjALCjh3gd2pvVH%0AVMVPwmlOoK8qCeDTTvr4tK//B4mzBqbfAHw9hODEw6WEm8Dlc1vVSwi/KPGMy4Z+pmms4zt3J9gP%0APdpILvVTMqP49p0Dgodrqx32i4a9uaVrYrku4CmsRSGoG0fRQuEWtuCvCCQwyKJdxUELWkI/S+im%0AhvsHJd1M0QbYHGTkiWbeaFrnmTWW8VYLeLwPbHRT5pWl39EooclSSSLVwmrEcXOvwIcohvulqys0%0Azj90qNgcpGz0UvbmnlHH8P2tGVIJMqO5NMxx/skSRGf+uV8xEsCnnfTxaV//DxofR8T1pPrEdeDg%0AE67lpYYLUa1aLE68B5VFS7EYivWMa0sQHi2hcYGmjSd8rQI1UWmgbqGqQBLwAoKLFhevitpDF+h1%0AIDEa6wJaOIyE3bJld97gPGys5AwTE/sx1mGtJUsMPSNoBLigOSgb7k9r/v/2zjzKtryq75/9O/M9%0Ad6hb46s3v55ooIG2abFdAYkLWMQYl0aICwWjmIgrWQ4JMZFEgaYVjRo1KohBxQlcImvhEFEcIpCg%0AaNLSdNMNTdtz9xv6vZrrTmf85Y/frer7inr1qt6rV/dW1++z1ll17xn3qap7v2fv3/7tTQm3hHWm%0AxwJyDe0kx+/PBzs8FnB4rILvKBbbKYXW6w8VAAuthPMrCScnK0RByFIvJS0KjjUrrLUTtuNAV85+%0AT/rY7/YPm50K059jauX9q/57LSJ14F3Ax3bTsOcaRmQUWmvSrCDNSkqtaScZnUwx38qIfJduVrLY%0A6hF4LmORx5mlLnmaoR1FmpW0CpMaLQq6/XMfFGGqRqZkkNbgKU01FDzXIfAcOt0EP/RpVEyDP11q%0AlCPcXAsYrwSs9FIem+sQKKGblbiCSQGveHQLzeFGyFjk0ax4nFtJuG6qtl4Lr9tJ1x8q1tYBpEVB%0AkhWcXe5xfiXl7FKXMwtdZsdijo5HpEVJqA6SP7t77Pekj/1u/7BRl9/lIt4KvFxEvoSp+vJh4HFg%0AFnjb5Q4Wke8VkbtFJOnX3Rvc9ioReVBEOiLyCRE5MbAtEJEPiMiKiJwTkbfuxbG7iVLC4bGIRuix%0A0sto9zKyouSmQ3XGKx4LqyntJOOOUxM04oDlttleDz1cV5GVJd3UiFAP6B7AZIfxWsip6ZjAgzhw%0Amaz5+MqhKDSO43CoHhI4DqHrMVUPeMVNU3zLVx7jjhsmODFe5QWzdQJf8eRcl8fne+AoBKHquySZ%0AaUvvOQ6zjWj9unlR4jkK33PQfa93LemhLOG+p5d4+Pwq3bQg8hzi0KUaOFR8x4wvlAflsWF3WUv6%0AyApNO8nJCr2vkj72u/3DZqcTbM+IyK3AG4CXYr4v3g98SGvd3fJgwxngx4DXAuuffhGZBD6Kyer7%0An8CPYkTvjv4udwI3AieAQ8AnROQLWuuPX+Njdx3fczg8FtGMPeZWUwLPYaYRUo88AldRDVzuf3qJ%0AvOYTuYrAVdzX7pIlB6NyuIOZi7SR2IVG4KBEEbkejqMoC01ZJhSYJouBp2hUfGJfODYec/NMHUFY%0AaGU0Yo8zyx2ONyPSvM1E1WcsdOhlBVmRcOvxMWYbEbHvkvbHAwbr4AEUhX42caXmE3gFy90MpRRK%0AFEqVBJ5LXmozxlTs7jjTQWO/J33sd/uHyZWMMTUw40n30586ArxZRNBa/9JWB2qtPwrQL2l0dGDT%0ANwMPaK0/0t9+JzAnIjdrrR8E/iXwZq31IrAoIr8CfCfw8Wt87K6xNhgauIo4cIkzl9VewVTVx3UU%0AT8x3SIuCL55ZZbGb0EsLOqnmzFKHQms6B8RDWk8D37Bel7DQzgj9kmroUvFcTq+0yRAqnkMjjtBA%0AJVAcm4i547oJxqshaV4w33ZpRpqJasAjz7QA6BWabq5Z7mScmqwwUwvX07svVQfvxpkaJyfjdZue%0AXuhwbDzi/GpC4CrOLpW0eil5YfozgRE1z9lpYMKyxn5P+tjv9g+Lnc5jehPwq5gx90Uu/v7QwJbC%0AtAUvBO5dP5HWbRF5BHihiDyDyfi7d2D/e4FvupbHAhcJk4i8BXgLwPHjx3d8gxsHQ33PYaoW0EkL%0AFto9k1q61OHscs80/8tLsrxkqdVF64MzdzbbZJ0COiWcX00pBSZijyQvUQKx51Kt+PhKc6IZ04h8%0ApqsBUeCSZgWuq5io+jy9kNHqFtQij2rk0UpySl3iOILvOsy3U2qhd1Ex1o1fKEoJQX/MqCw1jqOY%0ArAbkpeb8Sg9XKfJC06h5RL5LM/I4v5pw3HPs07LFsgN26jG9G/gp4C6t9W5OnakCFzasWwZq/W1r%0A7zduu5bHXoTW+v2YsCW33377jgcO1gZD09wEqvKixHcUhdIcbgS4riLJUz710AplkaNRrHY6XGiB%0Ae8C/00rMk5DnQpLDatcUZEVr8lLw/JwkUaRjGt9xON9K+NtHLuA5LuMVj7HI41A94mWnFE8udVhY%0ATehmBbXAwxHwXAe9w/TuwYmvh2ohU7WA8YrPQiddn7+kRGgnNhPLYtkpOxWmOvAbuyxKAK3+uTde%0Aa7W/be19b8O2a3nsrrJWbuieJxZ5ZsW0RDg+EdNNS+LAYSXJ+LuH53l6sU2aleRlwYV+tXDXjp8T%0AOkaU8tJUdlDKJCoImiwHpGSs4nNqMubRuRbzbSiKDr204Oh4ROg7OKI4Pl4hLzVaoFkJeOHRhpm4%0ALBend29nxv7GMQSAVmIePNYysmwmlsWyc3Ya/P4Q8PXXwI4HgJesvRGRGFOL74H+2NDZwe391w9c%0Ay2N35a4GKEvNYjvtZ9cVtLKCTz14gS+cWeKpxQ5/8fmzPHhumfl2yjOrKXPLBUlfkA5SVYdL4RkH%0AiV4BrQRcLbSTAs9VzFQ9XjBbY2bMZ6mTkhWamXpAVmrm2gkPnW+x0Ep55HyL+08vU3EdXnSkyc2H%0A6pQFlBoON6J1Aer1J9g+tdDhyYUOvWyzdAyDUrJeWspmYlksu8NOPaa3An8gIq8CPs+GIQGt9V1b%0AHSwibv+apjuBKQibA78P/LSIvA4zH+odwH0DCQi/BfyIiNwNzADfDby5v+1aHrtrFFrTTXOemG9T%0A9V0qjsPpokOrp3lqscPDz6yy3E2hKFEY9846Ss9SlH1vCaj44AYO0i4Zj0MacUjouDxwepWZekgc%0AuKz2TGHVrNTkeYlSiuOTFVxH8byZGo2Kb06s4fBYRCV4tpzQ1czYt5lYFsvVs1Nh+h7gnwBzwA18%0AefLDlsIE/AjwzoH3bwLepbW+sy8O7wE+CPwdJiV9jXcC7wOewMwr/Umt9ccBtNYXruGxu4YjQpIX%0AzK2m5LGp1WbytmBxtYfWoBHEUWQ9k+oQYQTqoCQ+bIUjUI1hshJSiRwON2IWWglx5FGPPGYaJvut%0AGiiWOzmtJCcpSjwR6hUPJaBEUfFd4sDlWNMIzUbx2I0Z+zYTy2K5OkTr7T+Xi8h54Ce01j937Uwa%0AfW6//XZ999137+iYstQ8eHaZT37pAkleIAKtXoYnmi+db/H0gqkinpU5na4m16AEcm1DeS4wUxUi%0A3yP0HKYbFZ53qM5yJyEtSqaqIbPNChOxTz30WE0yFloJICx0UjpJjucqrp+uMl7xOTYec+ISbSnK%0AUvPkQqfvMZkZ+1mhbY0zi2UXEJG/11rffrn9duoxOZhK4pYdUmhN6Lu86gUz3H9mibLUtLo+vTxD%0A0WUi9k0jwG5BHGrS3DTAkxJWUugdgLieD1Q8aGXPirEDxB6IcpmsBRRaCF3F00ttjo5V6GUlM2Mh%0AE7GpJg7wvGad8dhnbjWhlxecXTLJJpHvMdMI1xv+bcaVtpmw7Q0slt1jp8L068AbuXzIzrKBtXTx%0Aiudw+7FxulnOmaUeWkpyhEfPrvRbMxQohOWkJHAVrW5C0RelEFP9QbF5dYT9SqSg7kM1DtC6JEpy%0Alnuamg/V0KMQ8B2X6ydrzI5XWGmnHJsyXk8z8nlmpYfrKNJcM10LONKsEHoOjcin0JrnH2pQ9CMD%0Aa4kKW7HTcSLb3sBi2V12KkwV4F+LyGuB+/jy5Ifv3y3DnmuspYvff3qZotSIhrHYIy00s7UAKWss%0AtBMmq3V6aY7rpaz2SuqRz2ovJSshxYxLraVS7kdxWhPXgGfH2CIPGtWA8YqH6zocHgt5aqFHLXLo%0AJjndrKAeeBwZr3BkPKZV8Tk6XuHUeBXfd6j4LjONEM9RFwnP4FjP5f7RN3o82x0nsu0NLJbdZ6fC%0A9Hzgnv7rmzdsOwDBpiunLDVLnYxjTVM6R2vN43MdsqJgbjVhbiWhGnqcnIzppBmnF13mWkvkeUmv%0AfLZUD2xeHWG/UGDEqAfEDkzWPA7VQ5oVj9W0ZCz2ecHhJl99o8djF9r8wzPLxIHPsfEKjdjHd4XV%0AXk4nLTiz3GWyFqynbG/HG9qMjR7PdC3Ac9W2vKVhtzewIUTLc5GdFnH92mtlyHOdQmu6WU47KSj7%0AYaVOlrPazfA9l6mGjxbTE+jhCx3mVzqsdnOUNqK0n8VokAwzbhQpCDyYrYfgmIzEV79whtBxCDyX%0AW4+MsdhKqAcB43FANy94ZjUlyXIqgcPpxQ5PzXeYbUbcMFXl9FL3isJoGz2eVi/js08ucqgR4ip1%0A2fMNs72BDSFanqvY6pJ7hGiYb6WgNRXfpSxKVro5vqs43AiZqEbMNkIen2szVfUpUCiB1ey5I0pr%0AlIDrGs/pwmpKM/A5VI/ICrhuqkZeai6s9ji9lDA7FnGoGXGoHrLSTZhv50xWQ66frnG0GfH0Qhvf%0AEeLAxXNkx60mnvV4lJkE3clwRIg8Z1vnG9ak2kFBvdJ7t1hGlSupLm65ArTAROzTyQohJ+FnAAAW%0AfElEQVQ6aY7jKpoVl1aSI0rICzPu5HuKeuTiKmhEDu1kP44kbU0o/SciJShHgVIk/coYSZFzqBFy%0AYjJmrOL1O/cWLHdzljs5ul8+SInguopCg/RF4ErCaIMejwbSvCDoF11VIts63zAm1Q47hGixXEus%0AMO0RjgiR71INXZQIpdZUfZezSz3Or3Y5vdTFd0Fr8+RbaJM6vp+ff53+kmL+0UIFWpkwXhy6iJg2%0AFVM1n7yE+dWELNO89NQYVd/lxuk6j8+1OL3YpdAlpyZjmrHH+eUuqhGR5SWT1WA9bHYlYbTB9PCi%0AKCk1NCNvx7Xu9npSre2QankuY4Vpj1j7Anx6sUOaFfiew6mpKseaFf760QtkpWapnVL3FY/Ot0iz%0ADF2auUzZPpthW3Mg9OFIIyLTGtEalEOj4lMLFCu9konYp5cVHBmLGKsGZIXmxumYO66bJI5MX6Q7%0Arp/AdSH0HaqByy1HGyiEzz21ZLIcY5+XzdToZSXtZPtzjjYy6PHMjpn+Sldzvr3gSudbWSz7AStM%0Ae4jpudQjKQoCx2GyGhB5DgpFI/JoJxmVKODmQ8Lj812Kos1yb3+F8nygWXN48dFxbpqpMhYHNCKP%0A5x2qMt9OOb+SstBOSHOo+Ip66OM4QpaV3DRTJxqoWRcHLi8/NcVjY20qrkMYuORFyUtPNJmph4Su%0Ag+uqXclMW/N4PEdx3HP2Raabrctnea5ihWmPyPOS+08vE3qKsdinl+bcf3qZlxxpsNzNCF0hzTSu%0AA0/Pp6RFge+5REVJJ9UjkwCh6M89ciApnk3MqCjwFNQrHjdMVbluuspUvcKpyZjIczi3nLHUyXCU%0A4shYzLmVhNh3ECWMhR5SUZycrKKUfFm22WwjYqmTrXsxaxNo123a5TDafqp1t59stVi2ixWmPSIt%0AS4rSlCUCCH2XdpqQa03sK84u93hmtcdyO2U1yUlySPICNCPxteNj7Kj5UCpIMwhcCErAgbHQ4dhk%0Aldl6yE2H6twwU6UZ+bTSkqzIWOxkFGVJN9EcbUaMx37fK3KYboQcH4+pBO6mE1aXOhlHx6L1nknW%0AM7BYnttYYdojfKVwlNBLc0LfpZfmOEqIHIewnxQR+y6nF9Z6GxZ4jmKpkw89pz8AIt+Ike8pxqsR%0A3Swn8BV5XtIIXSaqIccnYtpZSS10CRwX33XwC5PosNLLOb+SoxG6SY7rKBqxw1Qt5LrJKq5r7vJS%0A2WZaTDmha4GdpGqxjBZWmPYI11XccqTB/aeXaacJjhJuOdLA8RTTtYDVXs7JqQqtJOXsUpeVpZzA%0AFZTsfdsLhWm5EfmmmGrFUyjPZbrqcnS8StV3OLPcw3cdHAUTcUjgCnkJN0zFzNQjbjpUYzXJSUtN%0AWWoONSJavYIsz1lNcyarAZN9MVsTJdj7bDM7SdViGT2sMO0hYxWfO05N0MsLHBECz6EszZN67CsU%0APhOxx2NzbRwFRSFUAyHPNekeqJMHTFSEZuwxUYsZr7g8Nt8hzQtqvsdtJ8epRS4KM7YROg4TjZCp%0Aqk+7V/KyU03i0EeATlqgRGhGHvOdlF5acKgR8uKjDULXuajz6yB7mW1m69xZLKOJFaY9JteauVZK%0AqTVZXoJAXmq+eG6130wQfFFMVQOSPCNyQ1xJyFdKkmtkU0WB58CNszEnx2uMVQMmY59GxWO8toou%0AcmabMXHo89RCGzQkWYmjHBTguR6umxGHPkHf28iSnKlawJnFLt2koNCaQ/WQyHfXPZKy1GRF+WUh%0AtL3KNrOTVC2W0cQK0x4y+ISulOJCv3PtbD1kMg5oJxlTNZ/V8QrnWz3Q0NI9As9jtp5xZqUkvYrr%0Ar33VKox3lAJ1F+oV4cRUnXro85JjTc6s9Ih9l8B1ODlRJclzqqFPu5eRZpqbZ2us1ELqgUs3L5iu%0AemR5SZYVKCXo0oTFItfBdxXHJyoErkOp9bpHkva9k0uF0PYi28xOUrVYRhMrTHvI4BN6XpSICCJm%0AfSVwiQKHJCtRqkuZazxXcaRZIctLiiJAqQ5z7ZwiN40D16oqCOb14DzcEJPK7WLKvo9XzD6FUgRK%0AU418Ftsp49WIw2MhjWqIr4RG1ef5h+ssdDJCX+E5DmNxjKsU9dDh3qdXuX4q5vxqwmInIy8hKzUn%0AJyPOrCSUurc+fqbFXLvSz0RUmBI/WV+Uhh1Cs5NULZbRxArTHjL4hK6UoLVGawhch7HIZaGdUpaa%0AyFVUQ5dq6NFKMhxVokRxaz3i8bk2K90ckf48J1fopJrAU6z2cvI8p1OUJImm4TvUA4ek1BwbC2jE%0AIXmhcRzFSidDlwrfc6lFPp1uzmQz4lSzQuC7RL5Lo+KTj5XMtVPaSY7nuLzoSJ12UtCoeGSFZrrm%0AM1uPKDXM1J31cktLnYyq727qkQCXDaHtVaacnaRqsYweVpj2kMEn9DIvGYt8EEiKkplGRDNe68Za%0AZ6Lqk2tYaJlyPCUwVfWZqQVUqx5ZUqLFFHydrgbM1HyW05w/u+8cj11o0csLJqshy52MmoLZ8Sov%0AOtKknWScW+4xUfU51AgBQRAcRzMzFtGIA0Tg/HxCPfSIApcpIA4cjo9VyNCcX+6Z8j31iOlGiO+o%0Afq2/Z0Nx7cSkeG/mkXiO2jKEtteZcnaSqsUyWlhh2mM2PqED66/LUhP1W2LcyzIPn2tRaJioBVRD%0AF0GYqPk4jmKmGhAHHrONCM9RnFvpkSx2ec2LZ3lqvsO5pQ7nFns8b7aO1rCaFDy10OG2k2PcdqLJ%0AalJwz5OLhK6ik5bEgUM18tClJghcJmKfpChppTnzrZRq4HD3U4tMVH0C12G2FhL7LkoZuy8lNJ6n%0ANvVILhVCs5lyFovFCtMQ2PiEPvh6ph4yt5pw86EaRVFSlNCouJSlyd7TCHXfo52UPG+mQrVf8PTI%0AWERelMR+TDMKuG68wmceW+RoswIC103GtJOcrzo1wVIvp5akPBp5LLYyU1XbUxSF5plWwoQ2Anm4%0AHvLkYodj4xFzrZTQVbSTgqrvMt9Kicfd9fvZaqxmM4/kUiE0mylnsVisMI0InSTnzFIX+r2GTk5W%0AOTVR5fH5FmeXulzopYSew0wtJA48Vrop51Z7XBe463OCfNcBMeKWFgXN2KcauhybqCAaEKEaevie%0Aw2cXO9w4XWOxmtHJMgLlcLhZoSg0Z5d73Ha8iTiyLiq9rKDiOSRFiSihzMuLxOJKxmo2EyybKWex%0AWKwwjQCdJOezTy7iiOB7ykxKbaVM1wIqgcfRMUFEcB1FHHjkRYnvOohmXRwuGr/SmiONCifGY56Y%0A69BJivVMOddVaDEp6oFvQmVnlrooJRwZi1AidLMCz1U4ImRFyZPzXR650AINzarPZMXHdZ0vE4vd%0AGKuxmXIWi8UK05ApS82Z5S5KoBYZ0VnsZtRClzPLXSLPIQ5CPFdx7+llXEcIPZdmxcNR6iJx2Mxr%0Ama1HpGWJr9R66R9HBMcxEhK4JpNOMKKQ5xd7KGWpWe5mjMcBK92ULC85t5Jw24nmNRMLmylnsRxs%0ArDANgcFU6EL3W6q7znr4qtvNKD2N4xgvCaBW8bn5UA1HCZ5SOEpty5NwXYW7SRnYiarP3GqCBpqx%0AT5IVPHq+DcB0PSAtShwlOEqYaZjeR0hMJ8kZj30899qWlh30vmyRVYvlYGGFaY/ZmAo9XQtwHEWz%0A4rHYyeikKaWGo80Kc+30orGWOPC2bP+wnTTrwX0ApmoBkevw1GKHeuRdVKHh6FiE6wwE57QZ/wo2%0ACeNdK2yRVYvl4DHsjgoHisFU6Dhw8Rzh/GpixEmZsaXpeshtx5tUI49DjZCs0LSTnKzQHGqEuK7a%0AtPjpZuc+t9yjLPUl9wlcxXwrpdAaDUT99G/XUZRaowUOj0WMRT6rvZzVXk4z9pkdi/bEc9nOPVks%0Aluce1mPaQy6VCu25m8/12clYy3bSrC+1D7DlPKQbZ2qcnIwBNhXFa4VNHbdYDibWY9pDBlOhgYsE%0AYKs2ENsRg63Ofbl9PEdt6p0NzkMKPIfAc/Z0jGc792SxWJ57WGECRGRcRH5fRNoi8oSIfNu1uM5a%0AKvSlBOBan3urfda8s2PjFY6PV0ZiHOda/r4sFsvoYkN5hvdiCnXPALcCHxORe7XWD+z2ha5lKvR2%0Azr3VPqNYM86mjlssB48DL0wiEgOvA27RWreAT4vIHwHfDrztWlzzWgrAds49igK0FfvNXovFcnXY%0AUB7cBBRa64cG1t0LvHBI9lgsFsuBxgoTVIHlDeuWgdrgChF5i4jcLSJ3X7hwYc+Ms1gsloOGFSZo%0AAfUN6+rA6uAKrfX7tda3a61vn5qa2jPjLBaL5aBhhQkeAlwRuXFg3UuAXU98sFgsFsvlOfDCpLVu%0AAx8F7hKRWET+EfCNwG8P1zKLxWI5mIjWtryLiIwDHwBeA8wDb9Na/84W+18AntiwehKYu2ZG7h7W%0Azt3F2rm7WDt3l1Gz84TW+rJjIVaYdgkRuVtrffuw7bgc1s7dxdq5u1g7d5f9YudGDnwoz2KxWCyj%0AhRUmi8VisYwUVph2j/cP24BtYu3cXaydu4u1c3fZL3ZehB1jslgsFstIYT0mi8VisYwUVpgsFovF%0AMlJYYbpK9qqX09UgIoGI/FrfvlURuUdEvm7Ydm2FiNwoIj0R+eCwbbkUIvIGEfli/2//iIi8Ytg2%0AbURETorIn4jIooicE5H3iMjQuwqIyPf2a08mIvIbG7a9SkQeFJGOiHxCRE4MycxL2ikid4jIX4jI%0AgohcEJGPiMjsqNm5YZ93iogWkVfvsXk7xgrT1TPYy+mNwPtEZNQqk7vAU8ArgQbwduD3ROTkEG26%0AHO8F/t+wjbgUIvIa4CeBN2MK/n4N8OhQjdqcXwLOA7OYXmOvBP7tUC0ynAF+DDOxfR0RmcRUYnk7%0AMA7cDXx4z617lk3tBJqYxIKTwAlMbc1f31PLLuZSdgIgItcDrwfO7qVRV8rQn5z2M8Po5XQl9Msu%0A3Tmw6o9F5DHgpcDjw7BpK0TkDcAS8DfADUM251K8C7hLa/23/fenh2nMFpwC3qO17gHnROTjjEBL%0AF631RwFE5Hbg6MCmbwYe0Fp/pL/9TmBORG7WWj84KnZqrf90cD8ReQ/wqb217lm2+H2u8R7ghzAP%0AKiOP9Ziujn3Zy0lEZjC2j1yhWhGpA3cB/2HYtlwKEXGA24EpEXlYRJ7uh8iiYdu2CT8PvEFEKiJy%0ABPg64ONDtmkrXoj5DAHrD1WPMOKfKYzHPHKfJwAR+RdAqrX+k2Hbsl2sMF0d2+rlNEqIiAd8CPjN%0AYTyBboMfBX5Na/3UsA3ZghnAw4RGXoEJkX0F8CPDNOoSfArzpb4CPI0Jjf3BUC3amv34mXox8A7g%0APw7blo2ISBX4ceDfDduWnWCF6erYVi+nUUFEFKZqegp875DN+TJE5Fbg1cDPDduWy9Dt//xFrfVZ%0ArfUc8LPAPx2iTV9G/+/9Z5gxmxhT0LOJGRsbVfbbZ+oG4E+BH9Ba/59h27MJ7wJ+W2v92LAN2QlW%0AmK6OfdPLSUQE+DXM0/7rtNbZkE3ajH+MGUx+UkTOAT8IvE5EPjtMozaitV7EeB+jPjt9HDiGGWNK%0AtNbzmAH6kRLQDTyA+QwB6+O41zOan6kTwF8CP6q1HtU2Oa8Cvr+fkXkO8//weyLyQ0O2a0usMF0F%0A+6yX0/uA5wPfoLXuXm7nIfF+zJfQrf3ll4GPAa8dplGX4NeB7xORaRFpYkIlfzxkmy6i78k9Bvwb%0AEXFFZAz4DgbGcIZF354QcABHRMJ+GvvvA7eIyOv6298B3DessPOl7OyP1/0V8F6t9S8Pw7ZBtvh9%0Avgq4hWc/U2eA78FkvY4uWmu7XMWCeSr9A6ANPAl827Bt2sTGE5in+x4mVLK2vHHYtl3G7juBDw7b%0AjkvY5mEynJaAc8AvAOGw7drEzluBTwKLmL48HwGmR8CuO/v/k4PLnf1trwYexIRMPwmcHDU7gXf2%0AXw9+nlqjZucm+z0OvHrYf//LLbZWnsVisVhGChvKs1gsFstIYYXJYrFYLCOFFSaLxWKxjBRWmCwW%0Ai8UyUlhhslgsFstIYYXJYrFYLCOFFSaL5RojIj8oIo8PvL9TRO7fYxu0iLx+L69psVwptu2FxbL3%0A/DfgF/f4mrOYSbYWy8hjhcli2WO06d3V2uNrntvL61ksV4MN5VkOLCLySRF5n4j8zECL7B/ot6J/%0Ar4gsiciTIvLtA8ccEZHf7bcqXxSRj20o4ouI/Kd+0cyWiPwWppXD4PaLQnki8pUi8uciMiciKyLy%0AaRH56g3HaBF5S7+Fd1tEHhWRN+3gXtdDeWLaret+Pbq/ENPC/Av9rryDx9wsIn8kIsv9e/mMiLyo%0Av02JyNtF5Kl+O+/Pi8g3Dhy7do03iMinRKQrIveIyItF5BYR+Zv+fXxaRE5tuO43iMjfi0hPRB4T%0AkXeLiL/de7Xsf6wwWQ46b8S0VPgq4L8C/x1T+/AhTDPA3wR+VUQOi0gF+ASm5uArga/GtKr+y/42%0ARORbMC2u3wncBnwJeOtlbKhhCv++AngZ8DngT8S0GR/kHcAfYqpvfxj4QL/C9ZXybkyNv5dg2tj/%0Abr9/DyJyGPg0pubaa/r38l5MkVCAH8D0H/oh4EWY4qsf7bcuGeRdmDYbX4GpK/g7mDDmD/fvNezb%0AQP+6r8X0C3sPpo/Ud2H6Xv34VdynZb8x7GJ9drHLsBZMgdDPDLwX4ALwRwPrPEz/qtdjviT/AUyN%0Ayf52B5gHvqX//m+AX9lwnb8EHh94fydw/xZ2CUbw3jSwTgM/MfDeBTqD+1zmXjXw+v7rk/333zOw%0A/Uh/3cv7798NPAH4lzjfaeAdm/w+P7jFNf5Zf903D6z7TgaKnwL/G3j7hvN+Eyb0Kdu5V7vs/8V6%0ATJaDzn1rL7T5FjwPfH5gXYZJGpgGXgqcAlb7oa0WprtqE9OuA0xrkc9suMbG9xfRb53xP0TkIRFZ%0Axnhw08DxLWzNMSI6vc373Iz7Bl6f6f9cO99XAJ/WWqeb2FsHDgN/vWHTp4EXbHGNZ/o/P79hXbzm%0AcWJ+xz+89vvt/45/B9Po8NDlb8nyXMAmP1gOOhsbJupLrFP95XPAGzY5z8JV2PCbmAaO/x7TliAB%0A/hewcVzlUnZdKevn01prEWHgfLKN4zdrTbBxXbbJts3WqYGf78K059jIhW3YZHkOYIXJYtk+nwW+%0AFZjTWi9dYp8vAncAHxhYd8dlzvty4Pu11h8DEJEZTHr3MPks8CYR8Td6TVrrFRE5g7H7rwY2vRz4%0Awi5c92at9cNXeR7LPsaG8iyW7fMhTOjpD0XklSJySkS+pp/Vt5aZ9/PAd4jId4vIjSLynzGJFVvx%0AEEYEXiAiXwn8LmZca5j8Eiab8Pf6WYM3iMi3DiQ3/DTwg/11N4nIXZjkjZ+5yuveBXybiNzVz967%0AWUReLyI/dZXntewjrDBZLNtEa90BvgZ4FBNqehAThmvSn7yqtf4wJrnh3cA9mIy1n73Mqb8LIwJ/%0AjxGlD2BCekNDa30ac68+JhPxHuD7gLy/yy9gxOmngPuBfw68Tmv9uau87p8BXw98LfB/+8vbMN2h%0ALQcE28HWYrFYLCOF9ZgsFovFMlJYYbJY9jki8l8G06s3LH86bPsslp1iQ3kWyz5HRMaB8Uts7vbH%0AiyyWfYMVJovFYrGMFDaUZ7FYLJaRwgqTxWKxWEYKK0wWi8ViGSmsMFksFotlpLDCZLFYLJaR4v8D%0Ami6b46fLJlY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9" tIns="45720" rIns="91439" bIns="45720" numCol="1" anchor="t" anchorCtr="0" compatLnSpc="1">
            <a:prstTxWarp prst="textNoShape">
              <a:avLst/>
            </a:prstTxWarp>
          </a:bodyPr>
          <a:lstStyle/>
          <a:p>
            <a:endParaRPr lang="en-IN"/>
          </a:p>
        </p:txBody>
      </p:sp>
      <p:sp>
        <p:nvSpPr>
          <p:cNvPr id="4" name="Rectangle 3"/>
          <p:cNvSpPr/>
          <p:nvPr/>
        </p:nvSpPr>
        <p:spPr>
          <a:xfrm>
            <a:off x="307976" y="908720"/>
            <a:ext cx="8224465" cy="1648802"/>
          </a:xfrm>
          <a:prstGeom prst="rect">
            <a:avLst/>
          </a:prstGeom>
        </p:spPr>
        <p:txBody>
          <a:bodyPr wrap="square" lIns="91439" tIns="45720" rIns="91439" bIns="45720">
            <a:spAutoFit/>
          </a:bodyPr>
          <a:lstStyle/>
          <a:p>
            <a:pPr algn="just"/>
            <a:r>
              <a:rPr lang="en-US" sz="1400" dirty="0">
                <a:solidFill>
                  <a:srgbClr val="737373"/>
                </a:solidFill>
                <a:latin typeface="DM Sans"/>
              </a:rPr>
              <a:t>Comparing the predicted vs. actual values, we can see that the points generally lie close to the 45-degree line, indicating that the model's predictions are relatively accurate. However, there are some points that are far from the line, which suggests that the model is not capturing all of the patterns in the data. Additionally, we can see that the model is underestimating the prices for some of the more expensive houses. This suggests that the model may not be capturing all of the factors that drive higher housing prices, such as location or unique features of the property. Overall, the model appears to be making reasonably accurate predictions, but there is still room for improvement.</a:t>
            </a:r>
            <a:endParaRPr lang="en-IN" sz="1400" dirty="0">
              <a:solidFill>
                <a:srgbClr val="737373"/>
              </a:solidFill>
              <a:latin typeface="DM Sans"/>
            </a:endParaRPr>
          </a:p>
        </p:txBody>
      </p:sp>
      <p:sp>
        <p:nvSpPr>
          <p:cNvPr id="7" name="AutoShape 2" descr="data:image/png;base64,iVBORw0KGgoAAAANSUhEUgAAAm4AAAG5CAYAAAA3e7gZAAAAOXRFWHRTb2Z0d2FyZQBNYXRwbG90bGliIHZlcnNpb24zLjcuMSwgaHR0cHM6Ly9tYXRwbG90bGliLm9yZy/bCgiHAAAACXBIWXMAAA9hAAAPYQGoP6dpAACvF0lEQVR4nOydeVxU5f7HP2fYQRlATAZTwS1FVNLctzQs1NJrZVnZYqYtWmabWdlyLc2sa/azRU3zpmXXLNOy7IqaC+GSiknoFRFMEVQWAdlhzu8PPOMsZ+Y858yZmTPwfb9evmrOPPPMM4ezfM535Xie50EQBEEQBEFoHp2nF0AQBEEQBEGwQcKNIAiCIAjCSyDhRhAEQRAE4SWQcCMIgiAIgvASSLgRBEEQBEF4CSTcCIIgCIIgvAQSbgRBEARBEF6Cr6cXQLBhNBpx/vx5NG/eHBzHeXo5BEEQBEEwwPM8ysrKEB0dDZ3OeXsZCTcv4fz582jTpo2nl0EQBEEQhALOnj2L66+/3ul5SLh5Cc2bNwfQ8IcPDQ318GoIgiAIgmChtLQUbdq0Md3HnYWEm5cguEdDQ0NJuBEEQRCEl6FWmBMlJxAEQRAEQXgJJNwIgiAIgiC8BBJuBEEQBEEQXgIJN4IgCIIgCC+BhBtBEARBEISXQMKNIAiCIAjCSyDhRhAEQRAE4SWQcCMIgiAIgvASSLgRBEEQBEF4CZoTbr/99hs4jhP9t2/fPouxv//+OwYPHozg4GBERUXhmWeewZUrV2zmrK6uxuzZsxEdHY2goCD069cP27ZtE/1+T85JEARBEIT7KamoxV2fpGDAgu2465MUlFTUenpJdtFsy6tnnnkGffr0sdjWsWNH0/+npaXhlltuQdeuXfGvf/0L586dw/vvv4/MzEz88ssvFp975JFHsGHDBjz77LPo1KkTVq9ejdGjR2Pnzp0YPHiwZuYkCIIgCMK9DFu0A2cKK02v80qq0POf/0W7FkHY9eIID67MDrzG2LlzJw+A//bbbx2OGzVqFG8wGPiSkhLTthUrVvAA+F9//dW0bf/+/TwAftGiRaZtlZWVfIcOHfgBAwZoZk4pSkpKeAAW8xAEQRAEoZyh723n283+ye6/oe9td/o71L5/a85Vak5ZWRnq6upstpeWlmLbtm2YNGmSRcP1hx56CM2aNcP69etN2zZs2AAfHx9MmzbNtC0wMBBTpkxBamoqzp49q4k5CYIgCIJwHyUVtRaWNjHOFFZqzm2qWeE2efJkhIaGIjAwEMOHD8cff/xheu/YsWOoq6vDTTfdZPEZf39/JCQk4MiRI6ZtR44cQefOnS2EEwD07dsXQIMrUwtzWlNdXY3S0lKLfwRBEARBqMPk1ftVHecuNCfc/P39cdddd2HJkiXYtGkT3n77bRw7dgxDhgwxCZ28vDwAgMFgsPm8wWDA+fPnTa/z8vLsjgNgGuvpOa1ZsGAB9Hq96V+bNm3sjiUIgiAIQh6nL7IlCbKOcxeaS04YOHAgBg4caHo9duxY3H333ejRowfmzJmDrVu3orKywbQZEBBg8/nAwEDT+wBQWVlpd5zwvvl/PTWnNXPmzMFzzz1nel1aWkrijSAIgiBUory6XtVx7kJzwk2Mjh07Yty4cfj+++9RX1+PoKAgAA3uRGuqqqpM7wNAUFCQ3XHC++b/9dSc1gQEBIgKPoIgCIJoqtQbeRzILsLFsipc1zwQfWMj4KPjFM1l5NUd5y68QrgBQJs2bVBTU4Py8nKT61FwRZqTl5eH6Oho02uDwYDc3FzRcQBMYz09J0EQBEEQ9tmanoe3fsxAXkmVaZtBH4g37ohDUrxtSJIj6o08WO1oGtNt2otxs8fp06cRGBiIZs2aIT4+Hr6+vhYJCwBQU1ODtLQ0JCQkmLYlJCTg5MmTNsH9+/fvN70PwONzEgRBEARhSb2RR2pWIeb9+BeeWHvYQrQBQH5JFZ5cexhb020NJPbYmp6HwQt3MI/3VWbQcxmaE26XLl2y2Xb06FFs3rwZt956K3Q6HfR6PRITE7F27VqUlZWZxq1ZswZXrlzBhAkTTNvuvvtu1NfXY/ny5aZt1dXV+OKLL9CvXz9T3Jin5yQIgiCaLoJA2ZSWi9SsQtRrzT/nAQSBdd+KfViZkiM6RthLb/2YwbTPtqbn4UkRAegIncaUEsfzvKaOjhEjRiAoKAgDBw7Eddddh4yMDCxfvhx+fn5ITU1F165dAQCHDx/GwIEDERcXh2nTpuHcuXP44IMPMHToUPz6668Wc95zzz3YuHEjZs2ahY4dO+Lf//43Dhw4gO3bt2Po0KGmcZ6e0xGlpaXQ6/UoKSmxKUNCEARBeC9qugAbC4LAkiNQ1k3tjwEdWth9v97IY/DCHbJEGwD464CT88fI+ow5at+/NSfcPvroI3z11Vc4deoUSktL0bJlS9xyyy144403LFpeAcDevXsxe/ZsHD58GM2bN8c999yDBQsWoHnz5hbjqqqqMHfuXKxduxbFxcXo0aMH5s2bh9tuu83m+z05pyNIuBEEQTQ+7AkUwTv36aReTU68KRVYSyYmYFxCa7vvp2YV4r4V++y+bw8/DshcQMKNkAkJN4IgiMaFlEDhAETpA7F39gjFmZPeiFKBJWVx25SWi5nfpMme1wdA1rvaEW4a89wSBEEQRNPgQHaRQ6sSj4aG5weyi9y3KA1wsUyepY1Dg2u5b2yEw3HXNQ9UtB5OY5qZhBtBEARBeABWgSJXyHg7cgSWoKneuCNO0irZNzYCBn0g5OqwAB9tKTcSbgRBEAThAVgFilJLkbciR2BF6QOZ4wB9dBzeuCMOAGSJt1Z6bRXDJ+FGEARBEB5ASqCwugAbIxP7tBXNKBX21aODYrBuan/snT1CVvJGUrwBn07qhSg9uxiuqNVWKoDXdE4gCIIgiMaEYAF6cu1hcLCs0C/HBSiFmm2iXEm9kcfSHafwRUo2LlfWio6JMiuTovR3JcUbMDIuCgMXbMOFMvHvMSfQV1s2LhJuBEEQBOEhBAuQdR23KJXquNmrETd3TFeEhwR4RMyJCa5tGfl4+ftjuFxhX0jNSuyEGSM6wUfHOV37zkfHoct1IbhQdllybLtwbblKqRyIl0DlQAiCIBovrrCKySli666Cv2KCKyzYz6FgAyxLo2zLyFel9l3iBztx6lKF5LiOLYOR/PxwyXH2oHIgBEEQBNHI8NFxGNChBcYltMaADi1UcY++9WMGc+cBJT0/5a5nSfJJ0X6jUqINuFYaZd/pQru/S277q4pao/TCZYxzFyTcCIIgCKKRIVUjzhq5okcOW9PzMOjdHVicnOn0XKlZharVvqusrmf6TtZx7oKEG0EQBEE0MpTUfnNFwV/BXZtfqlYtOjZRuS0jX3KMj47NksY6zl2QcCMIgiCIRkC9kUdqViE2peWioKxa8TxqFfytqTPilY3pshrFO8KgD8SA9pFMY1el5Ei6fevr2VbGOs5dUFYpQRAEQXg5YkH/Og5Q4vVUo+Dv1vQ8vLLxGIrKpePXWODQUBqlf4cWMOgDJd3AHBrcviPjouzGC+p8fABIW9MaxmkHsrgRBEEQhBcjuCOtxYxc0aZWwV9hPWqJtvBgP1OmqHn3A0ewuH1ZO1lprOMVCTeCIAiC8FZYskdZElTVKvgrN5vVnGYB4k7AAKsCuEnxBkwZFMM0pyO3b5AfmyWNdZy7IFcpQRAEQWgIOTXdWLJHjTwwd0xXRDYPwHXNA1FcXoN5W1xT8FduNqs5V6rrRLdfKK3Gk2sPW9RnS4yLwsqUHMk5Hbl9/Rg7IrCOcxck3AiCIAhCI8jtCMCaSBDZPADjElqbXt8WH+WSNlhqJTaYw8M2Zk3o85pfUmW3p2mUhNuX49h+L+s4d6EtGUkQBEEQTRR7sWqOiuOyJhJYj1Na8Nc8czU1q9Cm5hvreuRqIeuYNfNYN+upWN2+LUL8mb6bdZy7IIsbQRAEQXgYR7FhYhYnAWctT3LcsizWQKn1mH6Twgob5hY9Z/u8GhkXwTrOXZBwIwiCIAgPIxUbZm5xGtChhYXgmtinLT5MPgkOluVppSxPctyy9vqeCtZA66zPJ9celvX7WbG26CXFGzAyTpnb91yRdJ9SOePcBQk3giAIgvAwrLFhF8uq7DZqByz7fjqyPLEIMUEQ5ZdUYt6W48zWwKR4Az6+/0bMWHdEUR05MRxZDgW3r1y8tVcpCTeCIAiC8DCssWE5BRX4MPmkjYgqqagFD2BWYifERIY4tDyxuGXnfH8Mb27+C/ml0h0YrK2BABAeEqCqaAOcL1ViTbCfLy5XimeyWo/TEtpaDUEQBEF4AXJiw1hgiVVrFRqAdQf+dii4vjl4Fntnj3C4Fha3bHGF/OK55lbD/JJK2Z+3h1qlSqyp49max7OOcxck3AiCIAhCBnJLdrBgHhtmL1btvr5tsTg50+4cYpYvMVxRsgOwtBoWldcwfaZ5oA/Kqq4JI4M+EHPHdEV4SIDqpUqsMTKaBFnHuQsSbgRBEESjxdoy1rtdOA6dKVYsCliD9JUglSVZXccWayUlzNToRWpNWJAfjDyPeiMPHx2HiGYBTJ976454GMKCXC7SxKhl3J+s49wFCTeCIAiiUcLSeF2OpUxpyQ45OMqSTM0qZJpDSpixluyQw+XKWjzw+X7T/owKZROHhrAgRYkFauCt5UCoAC9BEATR6GBtvO6ouK01ckp2OIO94riC4LInCVmbxLM2aldCXkkVnlh7GPtPF0qKNzUa2jtDZR2bIGMd5y5IuBEEQRCNCjmNzoUxb/2YYdMFwBo5JTtcgRrdAgQaSnb0YmpAr4QPt2eisrbOYm0C3NV/ameJykXH2L6BdZy7IOFGEARBNCrkNjpntZQpbS+lJkIcXJTe8jui9IGy4+vCQ/xVK9khRsnVUhv6qzXmBJSs1RUE+bEJMtZx7oJi3AiCIIhGhVKLl9Tn1GhsrhTrJItdLw53KskCcJ1l0BwOQKCvDl891g8FV6rdnoDgiJiIYBw9f4VpnJYg4UYQBEE0KpRavKQ+x1KyY+6YOFXruwHiSRZRoQG4r29bxESGKJ6XdT/9IyEaP6SdV/QdPID80mroOA7jElormsNVxLQMZRNuLUPdsBp2SLgRBEEQmkGNwrZysyblWMoclewY29OAeVvUre9mt/xIabVFTTcl3yPsJym3cmKX67A/u8ipLFR3WPfkUG/kEezvwzS2a1RzF69GHhzPayzPlRCltLQUer0eJSUlCA3VlvonCIJQAzUL2wqCB4BDsSFIQrkxV9YCs7i8GtO/PmLzXUrnF75j8MIdTPF6Sr/n5z/z8NTXjhvCNxTFjcP0r6X3pz3WTe3vsbIf1ogdZ454clh7zB7VVfH3qX3/puQEgiAIwuPYK98hp1yHOfaC+K2Nd0oD5c1LdvSNjXDYhJ0H8PJ3x5ByqkAyc9UcOUkWcrJjzQkP8Zcck1dShfAQf6b9aQ1riRJ3Ye84c0TeZW1ZC8lVShAEQXgUVxW2FStm62znBDFYBJZ1gVoWoSjXvcja8krJd2zLyMfrd3QT3Z+f/nZKtBWXq5rDK0VOmRhzeNXKFKsDCTeCIAjCo8gpbCvX3SZYxsxR22UnR2DJaY2lNMlCznpYv2NVSg76xkYgKd5gs/9mJnbGDVHN7bbq8nTZDwG5ZWK0Cgk3giAIwqN4urCts8gRWHIsiH1jIxAVGoj8Unm/OzIkAKlZhUxWRdYEBak1O2rVpRWUHj9GsrgRBEEQxDW0UNhWLubJCZHNAhAVGoALpdXM3RpYLIjbMvJRVVfPvCYODcVun//2qIXYc+SeFUqcPLHWcYICy5rFrJtaQunx48NpKx2AhBtBEAThUVxR2FYQVvmlVSi6Uo2IEH9E6YNcVlctLNjPZE1jtc84sgDZKwNiD+F7L1fUAqi1eE/KPZsUb8CUQTFYmZLj1Jq1jtwyMQKtw4NctiYlkHAjCIIgPApLYVs5Ae6Oyj04W1ft5z/P46mvj9hsL6loEEv6YL+r4kkaexYgliB6HQeLdlWtQgNQVWcU/W4W92xokJ/NNjlr9gYcHWeOGNg+0pXLko227H8EQRCEbOqNPFKzCrEpLRepWYWyykFoBTk9OB39XqlyD3kKy4sADTXPZqyzFW3ANXEU5OeDNZP7IsyBEJIqkcESRG/kgbljumLJxASsm9ofH9yT4FAwOurHujU9TzQrVM6avQV7x5kj+mjsN5PFjSAIwotRs2itp2EJcHf0e0fGRTGVe+Ahv7zI1nTpQrWCOPL11eHdu7qLFgBmsSAmZ+QzrSmyeYCpjdSmtFymz1i7OgXrHgtaKevhLMJx9vme01jwywnJ8ftPF2JI55ZuWBkbZHEjCILwUtQsWqsVq515YdsBHVrYiDZHv3fpjlPM5R7sWZ/EkCNugAZxJMeCaM7W9DymWDPA0m3J6sLMKSi3eM1aIuPZxM6KHgS0clxZ46PjkH7uMtPY9Qf/du1iZEIWN4IgCC9EzaK13mC1qzfyeHOz49/7xe/Zsua0F2hvnTGacb5UVv0vQUTJLZEhRyBGhQZYuC1ZA+8XJ2fihqjmpr8ra7JBTGQw0zhzXHVcqdHPFgBSTxeqOs5dkHAjCILwQtQqWmu3ibmMQrHuYOmOTIf1zK5lVLIjZqWS28fSGus4MDklMuQUiK2qM2JbRr7pb2MeeC/FqxvTMaJLK/j76pBTUMH0fXKTElx1XKkpBmvqjaqOcxfkKiUIgvBC1ChaK2W1A+T3vnQFLMHzAmFBfmCxvYgF2ivpY2mNM3FgckptlFTU2rjDk+INeDaxs+RnC8tr0H9BMn7+8zzWHZB2A3IAercLZ16bq44rtfvZhgezZdKyjnMXJNwIgiC8EDWK1sqx2nkKufFlkwfFSI7hYCuwlPaxFNBxwCf33yhp9XEU8yW3AwNgK4BYXZpF5bV46usjTF0ZeACHzhQzr80Vx5UrxGBSfLSq49wFuUoJgiC8EDWK1npDqyk57kODPhAzRnQS7ZtpPkbMreZsH8ul9/XC6B6ORZuUm09ugVhBAO07XQgdx+FiWRUKyqoV/wZHyDkGXHFcuaKf7dBOLbFs92mmcVqChBtBEIQXokbRWm9oNSXn5i78XvOkANbOCdsYS3BYY16KxFF/UNaYLyUFYqd/dRiXK6/F91kX51WDgrJq1Bt5Jjew2sdVvZFHyqlLTGPlHC/9O7RAmETB5LBgP/TXWBsvEm4EQRBeilBywtqKE8UYrO2KVlNqw3pzn2VVrkJOUkC9kcd/Dp6Vvba5Y7rikUGx2JaRj8ELd9i1pLG4+V7ZeAwjurSy+zd1hLloA9QXbQAwb8txfL432+3HldxkETkPGT46DvfedD2W7bafjXzvTddrrnYdxbgRBEF4MUnxBuydPQLrpvY3VdHfO3sEU4adYLUDYBPQr6TVlCsQRICjFUSFBmDGiI6Kv2NfViHKa9ibuQMNwkwQbVIB8yxu2KLyWvRfsB1b0/NMf9OvpvRz2IFBCk7lPxtrEoBax5WcZBElnR3qjTw2H3X8WzYfzfN4co41JNwIgiC8HEdFa6VQWijWXUiJAA7Am2O7OSUuU08XyP6MsCaWgPn8kkqmOYvKa0zCyEfHYVCnSLx7V3fT75QLzwPNA+071gSx88n9vRDGkDkpJwnA2eNKTrKI0ocMFkHt6eQcMchVShAE0cSRWyjW3TjrEpZG3u+cldgJSfEGpGYVMgXMF5XXyJrfvHCyvd8uFZslMLhjC/ySfsFmu7nYSYo34Lb4KOw7XYgNf5zFxrTzkr+JJQnAmeNKTrKI0uPgXDFbDbuGcdqJcyPhRhAEQciKCfMErhSXAzq0wNKdp5jGNrhlOwFgD4SPaBbAnC1qLoz6xkbgQHYRquuMeP/ungAHFFypxnXNA2E08nhg5X7J7xYTbYC42NFxHJozumZZf7vS44p1/hnDO2LWyM6KjgPWum9b0/Mw4aY2sud3FSTcCIIgCLfhTLsiNcWlRVurkABmC5a5W5Y1ED4qNJC5q4FAckY+nlufJprwMKBDC9QbeVmlQ8yZldgZM0Z0NP0OJd0i5GSZKoF13w7qGKl4DVmXyqUHyRjnLki4EQRBEG5BKz1RxdYhFeMV6KvDv+5JsFinnOxJHx2HTyf1wisbj6GoXFogijWaV6N0CAfgm4N/m5I57JUpkUJOlqkSWPdt73bhDsuwOKKOsZUV6zh3QckJBEEQhMtRu12R2usouWptsyfgquqMmLclw2KdcrMnk+IN2DcnEREh/g7XaE92WCcH2EsAcIS5K9bZbhGu/Ns52rcCY3saMGzRTty3Yh9mfpOG+1bsw+CFO5jX0/P6UFXHuQsSbgRBEIRL0UpPVKl1cGiwrD17i3hpETGhIjd70kfH4eEBMQ7X6WgvWLeLsi4HM2M4W1mUi2VVTneLsPe3c9TWSw7CvtWLiOkgfx8s253t1INAaFAA0zpYx7kLcpUSBEE0UZyJN5ODK9oVuWod+aXV+HLfGbvvc7DM+gSAkXFRaB7oh9SsQgA8BrSPRH+RsixKYsnskZyRb9pX5rF/qVmFTIkW1zUPVKWVmfXfzhXucLHYwwo7dffs/Y3EKLjC1h6MdZy7IOFGEATRBHFnvJkneqKKiVLW+R3FoLEIle8O59rsR6lYsmYBvrhSXce0PgBYf+gsZo/qCn9fS8eZnLg7NeuT/XK10PCHyScl23qxIlhI5cL6IGBP/Ckd5y5IuBEEQTQxWPtmqoWavStZrIRb0/Pw5ua/kF96zVISFRqA+/q2lbdwByRn5KOksoZpP7LEkskRbQBQVlWP/gu2Y/74eJtWX6w9bOU2tXfEl6niVkpAnhXMHGdduVJCPSKYTQKxjnMXmo9xe+edd8BxHOLj423e+/333zF48GAEBwcjKioKzzzzDK5cuWIzrrq6GrNnz0Z0dDSCgoLQr18/bNu2TfT7PDknQRCEq1E73owlnkmqbRVru6Kt6XkYvHCHw2D0rel5eGLtYQvRBjS4QBcnZyIs2M/hOlpIJA4IfH/kHN7czLYfnRUg9jDvtGAOa9wdSwKAWljH5rHgrAVWTt9Sb0JbMtKKc+fOYf78+QgJCbF5Ly0tDbfccgu6du2Kf/3rXzh37hzef/99ZGZm4pdffrEY+8gjj2DDhg149tln0alTJ6xevRqjR4/Gzp07MXjwYM3MSRCE9+Cu+DC1UTPejNXdymoFAmBR2qF3u3AcOlOMi2VVyCmoEHXD5ZlZt0bGReHl7485XHNFdZ1d6xKPhjptb2z+S7LbQXFFHQD7VjLz/aimC1gMMUsWa8Fiu10pQgNQVWdESUWt09Y4c+TsC6XCi7WJfVEFm5WTdZy70LRwe+GFF9C/f3/U19ejoMCyl9wrr7yC8PBw/PbbbwgNbUjVjYmJwdSpU/Hf//4Xt956KwDgwIED+Oabb7Bo0SK88MILAICHHnoI8fHxeOmll/D7779rYk6CILwHrdQjU4Ja8WZy3a32BEJEiD/GJUTjf/lX8ObmHcgvvfaejgNYDH88gDnfH0OIn69kEd2aet7h3PN/Po6ENnrsOHFJ+osZEESTq3AktFkLFtsTedsy8mXXiZNCzr5Q4sqV07c02N+HaU7Wce5Cs67S3bt3Y8OGDfjwww9t3istLcW2bdswadIkkxgCGsRTs2bNsH79etO2DRs2wMfHB9OmTTNtCwwMxJQpU5CamoqzZ89qYk6CILwDrdQjU4oa8WZK3a3mpSumDIpBRIgfCstrsColB4uTT1qINoBNtAkUV9Ti/3ZmMo+3N3d+SZVqog2ASQRJuYpZmrw7Ijkj36nPCyJvXEJrDLiaEaukTpwjdBzQu124rDVJ1cmz3m+sTewBoFUo2+9iHecuNCnc6uvr8fTTT+Oxxx5D9+7dbd4/duwY6urqcNNNN1ls9/f3R0JCAo4cOWLaduTIEXTu3NlCOAFA3759ATS4MrUwpzXV1dUoLS21+EcQhGfRSj0ye7gr3kyOu9UaHx2HksoGscbSQUAOR89ddnoOIZDeka2GQ4MrUUpshQf7mdyTUgJk8sBYZQu+ysa0XNnHHcvxYi62F9+bgIgQ5QLTyAOHzhTL+oyjeL3PJvXCoddGmmrYrZvaH3tnj2C2eve4Xq/qOHehSVfpZ599hjNnziA5OVn0/by8hidag8H2j2MwGLBnzx6LsfbGAcD58+c1Mac1CxYswFtvvWX3fYIg3I/S+DB3xMOpHW/maH3OuFudrdbviOo6dWZ1NIuwV16/PQ6v/JDOPI/dWLKrf6PqOufaKhWV18qqgyfH3S9Y41KzCp0W20ri/aTi9ZTW/jt4ppB53D191MtIdhbNCbfCwkK8/vrrmDt3Llq2bCk6prKyEgAQEGBbzTgwMND0vjDW3jjzuTw9pzVz5szBc889Z3pdWlqKNm3a2B1PEITrUSJY3BEPp1a8WRTjupxxt7oqw1IgxN8H5S6su6UP9sO7d3aHPshfMp7ucoWlmHIkQBqK9zpHfkklU99OpeVg1EiyUBrvxxqv5wjrB6i9/yuQ/hCAlJPO/23URHPC7bXXXkNERASefvppu2OCgoIANLgTramqqjK9L4y1N858Lk/PaU1AQICo4CMIwnPIFSzuqJfG0sbJmaxDMeQUebXG1RmW04Z2wOLkky6bP8jPByPjovDTn+eZxouJKTEB0jc2AmHBfpJi0BHzthy3yIYVe0BQerwAzpfXkBvjpibOdK0oqVLXpe8smhJumZmZWL58OT788EOTuxFoEDm1tbXIyclBaGioyfUouCLNycvLQ3R0tOm1wWBAbm6u6DgAprGenpMgCO0jR7A4c4OUgzPlPVisGPbcvErdra7KsBT2/YwRHXFDVDO8uTnDJtlBDYR9yfo7WMSUWliXMBF7QHDmeHG2YK8Q4+bKtmZiSHWtkCLIT1NSSVvJCbm5uTAajXjmmWcQGxtr+rd//36cPHkSsbGx+Oc//4n4+Hj4+vrijz/+sPh8TU0N0tLSkJCQYNqWkJCAkydP2gT379+/3/Q+AI/PSRCE9mEJMhcEizMB/HKQ476V0/y73shjSfJJ9J63TbTgrdzm6gJSyRFKsN73SfEG7H5pOOaO6YphncVDbpzhYlkV8++wJ6ass48PZBc5ZW0TQyxhxpn4RDUK9rra4mqNGjGVfWM9YyW0h6aEW3x8PDZu3Gjzr1u3bmjbti02btyIKVOmQK/XIzExEWvXrkVZWZnp82vWrMGVK1cwYcIE07a7774b9fX1WL58uWlbdXU1vvjiC/Tr188UN+bpOQmC8A5YBYu7+nNGhrCFVGRfKpfsOiCwNT0Pvd/ehsXJmbhcaSkmzIWHecYha1afK6r1C/t+ZFwUUrMK8c8f/0L/Bdsxb8tx7DqpXmkPgeuaB1r8DjnYyz5WehxIZXlaPyA4Ww7G2RIh7u5moEZMZc822hJumrL/RUZG4h//+IfNdqGWm/l777zzDgYOHIhhw4Zh2rRpOHfuHD744APceuutSEpKMo3r168fJkyYgDlz5uDixYvo2LEj/v3vfyMnJwcrV660+B5PzkkQhPfAEh+mZn9OezT05GRrwv3hdtsaZ2KuNCm3kpibV667dWRclGhyhBJmJXbCjBGdsC0jH4MX7lA835RBMRjRpRWe//YoLpSyxe4lxRswbWgslu3OlvVdYu5IpcfBuITW+CIlR3KcIAydiU8USIo3wGjk8dTX9ktaKZnXFahh4WvZTFvx5poSbnLo1asXkpOTMXv2bMyaNQvNmzfHlClTsGDBApuxX375JebOnYs1a9aguLgYPXr0wE8//YShQ4dqak6CILwHKcGixg3SEc7G7QCWImxEl1Y4mFOEl787JjknS1ssQawlZ+RjY1quRRkJIc5r7+wROJBdhPySSszbchzF5TWyfg8H4JuDZ9HpuuaY/rVz+6JPbAQGdYrEm2Pj8MTaw6JjeABjexpMAr3eyGPzUeUFl81FhXC8yBGeHIDNaWxJEoIwdCY+Ufib5pdWYd5Pf8lap/m87mwXp4aFr7DcNsHQk3A8z3umUiQhi9LSUuj1epSUlNgU/iUIQpsIDc/t8ZnCrNJ6I++UdUmMiBB/yf6c1iyZmIDbe0SLtkpyZE0TbtHWlj5H+0rttVuvJ0ofiL2zR2BbRr7kOoS/W2pWIe5bsU/x966b2t9C+C74OUO29Q5ocJcWl4v3FDX/bebiSG6ZGmeyMs3ndXe7OOFcUZpQAQDTb+6AF5O6KF6D2vdvr7W4EQRBNFVcUQtNifDJKSi3EZAsJS3M47wEd+vIuCjF5TCcEW3CevJKqrDvdCGT63nOd3/iWG4JMi+USY4VQ8za6oz1bnxCa6xKyZFlQZNTDkapdfehAe0wKt5gmtcd5XGscWRhZEVr1i1NJScQBEE0FoRsNnsILkol7bHcnZknRniwHxYnZ9oISDnCK6+kCkt3NMTeuSKrUi6/ZxUwlRAprqzDxzuz8N+Mi7K/w56YckaMJ16NGZSb4SvWn9QaZ7IyR8UbTPN6sl2cvYSK5oFszePDgpzrI6s2ZHEjCIJwAc7UyxLDPC6ooMzzMTdq3V4XJ2fihqjmils+cRygVsDPaoYgf2ex151im8Im8REhfujdLhz+vjrFBZUdoURQilkU1T4f5CJmYdxz8hI+2ZUl+dmSSirASxAE0ehRsxyIWFyQjmsoaOoJ7u7VGhsO2xYhV8pbP2bg/bt7KvoszzuO8ZKDK1tlCYiFldcbefzAmGRgTVF5LYYt2mkSgwM6tDCJ/J/+PO+0gJNr3bVnUXRXeRxHWCcU7f4fm8XU6KkTzQ4k3AiCIFyAWuVA7MUFefJeEhyg7q0jr6QK4KC4Kr+9GC9zhPg5sTgwd+7K/NJqPLH2MKYMikFiXBT6xkbgQHaRU3F65jFiAFQN/peblWnPosg6T+aFK0jNKpQtNpVkql6uYtvnrOPcBQk3giAIF6BGORCW+CJry5tBH4ixPQ3YfDTPZc3c20UEqz5nalYhRsdHYaUCd2VokJ9oXbiIED+MT2htEkhi2a4RIf4odDK5QQkrU3KwMiUHBn0gRsVHOTWX8Od/4ds/caW6zuZ9Z4L/+8ZGICo0UDL2L8Rfh88euAkDO0WKCibWdllLd57C0p2nZIlNpZmqBWVsLlDWce6CyoF4CVQOhCC8D8FaBohn+0ndSFnLTcwd0xWRzQMsLA3WMXHzthx34pdcW3eUPhC7XhyOYYt2OlViQep75MwbFuSLQ3NvBQBJq4u1ZSa/pBKz1h9Vb/EycZfFz15ZEBaWJGdicfJJyXERIX6YP7673WPa3vlgb72A9DlizyLN8vlZ3xzBRgYX9fiEaCyeeKPkOHuoff9WnFVqNNoGkqampuLVV1/FvHnzcO7cOacWRhAE4e0o7ecpwBrvE9k8wCYz0Dxj8JFBsar1B33jjjj4++oke7aGBSvPxBNuwgG+bLeoy5V12He6kClL0npMlD6I6TuaB7rGQSUUQeZcU3/W4nuU9saNiWSzsBaV14r2YRWQ0y6LJdPUmUzVeiOPrgY2EXVnr+uZxrkLRcJt1qxZCA4OxuXLl03bNmzYgCFDhmDBggV444030KtXLxJvBEE0eZT08xRQK05Ojf6gYVfdkcK6HYnSzyb1wqHXRmJWYieF39aAnEzT1KxCRd/B0iw+LMgPUwbFKpqfBR7qZcZKoST4X26cmyOxZX4+zBjeweE8UmJTTqaqOVvT8zB44Q7M/+WEw+8XuCnGvW26pFAk3Hbu3IkRI0YgLCzMtO3111+HXq/Hl19+iffeew/FxcV4//331VonQRCE18JiCRJDSlRwaIjl6d0uHKlZhdiUlovUrELRm6azzcE/fsDWQiglSr85eFbRdylDvvKpN/LYl1WIhDZ6h5++XFmLD7dnItifre6XUm7p0tLh+2HBfk5bTZW0gGIRtwIslj0fHXc1tpPt19gTm0oyVQXXqpz4z6/3n2Ee6w4U2X7Pnj2LYcOGmV5nZ2fjxIkTeOONNzBp0iQAwJ49e7B161Z1VkkQBNEEYekrObanAcMW7WQKzLauZSUn9q3ETnFcez1bXdHdwRED2kdKjjGPb8spKMcXKdm4XGkbzG+PCheXC3lsSAfc1asNXtuUbpFlKvw9AShuCwYAIf4+MPI86o28rDg38+OQlf8c/NtUX84aue2z7IlNuRZppcWETxeUy/yEa1Ek3MrLyxESEmJ6vWvXLnAch1GjRpm2xcXFYfv27c6vkCAIogkjWMqsb3RRV7NHl+/OltVCyFxo1Rt5fL43m+kGOm9LBm6Lj7K44TsqweDO7g7B/j7oL1G01Zlem+7AoL+2/26Lt19I99FBMVilsFBweU09Hvh8v6LyIMJx+MrGdKbSJT+kncfmo+cxdUgs5oyOM22X0z5LKvNabua20oeJiwzdNNyJIuEWHR2N//3vf6bXW7duRbNmzdC7d2/TttLSUgQEBDi/QoIgvAol9ZQIx4hVfe/dLhzDFu20G5gttNQSeoGKIVhSWKw41lXtpUowKHHJKUUqiUFpr013Yl6w1tqKWW/kkZpViItlVWgdxpZM4Qil5UGS4g0Y0aUV+i9IRlG5dIkMIw8s250NAJgzOk6WxctRn1UBFou0+eeVPky0bK4tLaNIuA0bNgzr1q3D0qVLERgYiO+//x7/+Mc/4ONzzf+flZWF66/XViYGQRCuRWk9JUIa65t5alah21sICTc+lmbhI+OiJK0hYcF+KFahP2lxRa3d3+lMr013MSuxs8MSGmp3zWAV9mL4++owf3x35rIeALBiTzaev7ULDp0pZrZ42Svka40ji7T155U+TGjtwVORcHv11Vfxww8/YObMmeB5HiEhIXjzzTdN75eVlWH37t145JFHVFomQRBah+VmTuJNPdRoISSIGlYKyqpRU2d0WILBXBBIWUMW3NkdAPDy98ecbjBv73e6O9ZOLlGhAZgxoqPoe67smuGMsLcnluxh5IE1qTmIZLRczRjeAbNG3sAsmMQs0mKWftYiwNb0aK2XMdr1KMoq7dixIzIyMrBkyRJ89NFHSE9PR1zcNR92ZmYmHn/8cUyePFm1hRIEoV2cqadEKEONUiFyRc28LcfRf0Eys6XPUcmQZxM7o7rOCH2QPw68kohZiZ2hd6JWWuaFMqRmFaKmzmiRYStV8d9TcFf/vTm2m6hAYe2a4SxK3YdCRvGtca2Yxp8pqmA+Zgd1bCnbysVaw09JWRw5CSzuQPFZYjAYMGPGDNH3evXqhV69eileFEEQ3oWcekpque3EaErxdWq01FJy02aJbTKf29oaklNQjnUH/raoxC+40w+/fiv+b3smPtyeKXtdS3dmYenOLBs3YrMA15bwUIqYK8+624WUqDby17pmKO2O4Uwsoo+OQ7/YCPw344Lk2HYRwaocs84i11oIAMUeaInmCKdLQWdkZODEiRMoLy/Hgw8+qMaaCILwMtRw2zlLU4uvkxuYLYYrEwjM5xasIVvT8/BhcqZDd7qzHQSsjbpXql1bwoMVDsCziZ0RExks+lChNOu1uKIWkc0D0MUQiqjQAFworVYlY5OVBwfE4J2fjzt03+q4hnGOjllcfT2xTxun1sOC8DDx0Of7kHJaupNEbnGFy9ckB8Utrw4ePIiEhAR0794dEyZMsIhn2717N4KDg7F582Y11kgQhMZRq8K/UuwV1RQEgb0WPN4OS0stISPRujhvvZGH0cgjLEh5ayoxhKLA1oKA1Z3+2a4sVdejBQxX/x4zEzuJuvKUFIUVWLrzFGZ+k4YHPt+P0qo6U5yhFDyA0VfLjjgTwuDvq8PUIY67SkwdEmuq5yZVCHpxciYGL9yh+Jw1P95TMguQcqpAtDC1j45j9pcWlFcrWourUGRx++uvvzBixAjodDrMmjULJ06cwC+//GJ6f8iQIYiMjMS3336LsWPHqrZYgiC0iSddIFKCQGn2nLfgKDDbnhXy9h5R+O5wLrPbkxVrS58c15/gTm9stAjxx64Xh4sWogXUzXq1VyDY2n0svF6ZkoOVKTlOW6aFOm0r9mTbfI95HTfheKiuM+L9CT1xMLtI1C0uPHA5slCKIWW1tP6dwf5sEoh1nLtQtJo33ngDAHDo0CF07NgRb731loVw4zgOAwYMwMGDB9VZJUEQmkYNt51StBJf50nEuhfYy0jMK6nCij05LllHWLAfFtzZHUnxBpcWvBVzs2mVwvIaHDpTbPfYc0XWq7BvpgyKQWJcFHq3C8ehM8XYlpGPVSk5Nm5Nscxv1nhRYVxctB7/ntwXJ/LLcLa4Au0igvHggBiTYLVX1sTR+sXiIB2VTZGq1Wf9O/vGtsC24xcdfKKBvrHaum4oEm67du3CXXfdhY4dxVOYAaBt27bU8oogmhBy6impiRbi6+Ti6iQKT9Uu8/fh0DzQD/N+/AsrFVb3Z8FbRJuAo2PPlcflz+n5eGVMnKk36HPr00THWVumt2XkM8WLssaVqlHWxFFZIdbj3fp3PjwwBvN/Pu7wcxyAhwfGsC/UDSgSbmVlZbjuuuscjqmsrER9vTaCQgmCcA+s9ZTUxNPxdXJxZRKFIAhTTl3yiNvxQlkNHvh8v0u/w8+HQ229d0m3yGYBps4H1ucE63EpZI9mXijD0p1scYDmlmZWy/TSHZmSCSSCRZWlbqNaDxGOwh7kWC2F37k6JdtkEayuM9od7++r01yIhSLh1qZNGxw7dszhmMOHD6NDhw6KFkUQBMGKFkoMsOLKIsVa78WpFi2b+eN8ibaCxe0hdId4fn0a8kuvrdlcqBeXVzvshCAcv48MioWPjkNqViGzcAOuWfRYLXtfpORIxouO6NJKMtHklY3HUFlrRNEV6bImrNgLe1BitZy35TiW7jzlULQBQHWdEftOF2JQx0jZ3+EqFAm322+/HR999BGSk5ORmJho8/769euxb98+zJ071+kFEgThPXiiJIcn4+vMkXJ/qplEYf1dxeXVmP71EZe6EEfFt8Iv6dL1ulyNt4g2oOHvKtbSSxDq04bGYvnubMm/m/nxKzyosIohwaLHatm7XGk/YUUQTmtScyS/v6i8FrP+k8b0nXKxFmpKrems7dZ+zyrwfuH2yiuvYMOGDRg9ejQefvhh5OfnAwA++eQTpKamYt26dYiJicFzzz2n6mIJgtAucq1JasZ5eSq+ToBFsKqVRCH2XWoG64vNFRbkixtaNUdqVpHDGztxDYM+EJW19aKtvAShvmKPY9Gm44Cl91meN+YPKlKxWeaWZpZ2TxwH8AwH0pkiz9Y1sxZqSltZsZJbVOmCWZWjSLi1bNkSu3btwoMPPoiVK1eatgudFPr164d169ZBr9dWfy+CIFyDXGuSKyxznoivA9gFqxpJFPa+S82bldhclyvr8OH2Uyp+S+NmVmIn3NQuAg+stB/vx0NaJBl5IDzE32a78KBir8ermKXZXPDZXRPjgdQuIphtICOOXMXm2At7kCrs6yxG3rE71d0oLk7Svn17pKSkIC0tDfv27UNRURFCQ0PRr18/9OnTR801EgShceRYk0oqa1wW5yVWFsOVyBGsziZRuCNTNNjfx24tsKZAoJ8OdfVGSIQ92SUs2A/vXi2HsiktV5U12RPywoPK0h2Z+CIlx8ISas/SnBRvwMf334gZ644oalQvCKcHB8Tg873ZTlu4BIG59L4bER4SYGqJtjg5U3bYg5JWVvJXqg2criqXkJCAhIQEFZZCEIS3wmpNyi+twntbTzSaYrlyBKuzSRSuqPcl0CzAF48NjpXdIzQs2A9PDe2A+VtPuGRd7qaqVpliaxbgg0/v742BnSJlZ4tK4WgeHx2HmYmdMWNEJ2ZLc3hIgCLRJvDGHXHw99WpYuGyJzBviGquKOzB2uoeGRKAjLxSvPOz/B6u5ug0di3SVjlggiC8EtablFSGmbcVy5Xj/pSTRCEW/+fKel/LJvVW1NbnckUtuhpC0SzAF1eq61ywMu/gSnU9fK3KRvSNjUBUaIBFNqlcIkL8mLKh5VialR5HQhcEQTgptXC9OrorSiprAfAY0D4S/UXW7UzYg/W+6N+hBValOGcdjNYHKfyka1Ak3B599FGmcRzHWcTAEQTROGG1JkWIxOuIoaViuYD9RAq57k+WJAp78X/33HS9uj8K1/4u/a/W+VLC098cadKiTcD6mPXRcbivb1ssTpZnxTRnfEJr1S3PSi2BPA8s352NG9uGW4g3QWDll1Ri3pbjKCqvsTtHeLAfVu49bRKzS3dm2Y1tVSvsQY34N7E4Q0+iSLitXr3a4fscx4HneRJuBNFEYLUm6YPYLoBaKZYLOM4YHRkXJdv9KdVb1F6bqiUKkwNuvD4UR86Vit60eDQUdvXRcejdLhwRIX6y+5d6e5apWsHsYsdsiZP7JjEuyqnPiyG3nIiAvVAGc4F1Ir8Uy3Zn253DUWkUZ2JbpbD3wBQa4IPSaumYzohgP5esSymKhFt2tvgfpqSkBIcPH8Y777yDG2+8Ee+9955TiyMIwntgsSbVG3mvKZYLsGWMKqkhJ2ZNcFXywZFzpQ3rsVPqYd6W4zh67jI2H81Tvem8N6AP9kNtvRHlDDdwMewds1vT87BKYdsvV54HwkPWEw6yS+3hKJSh3shj89E8RXO6I7ZV7IEpPbeEKf5Naw8nioRbu3bt7L7Xo0cPjBo1Ct27d8eWLVswffp0xYsjCHfi6v6RTQGp2BStFMtlgTVjdO/sEQ4F68i4KLvtjsxxZfIBYL/cQl5JlUMrSWOkRYg/XhvTFX8XVeLD5JNOiWUetsescOwowR3nQVK8AbMSO1s0cZeDWCiDM8evu2JbrR+Y8kvZ1hvRLMBVS1KES5ITWrVqhTvuuANLly4l4UZ4BZ6o+N9YkYpN8XSxXFbkZIzaE6zbMvIxeOEOpuNKa3F9jRUOwDvj4zEyLgqDF+5w2sI5rHNL6IP8UW/kTUJLjogJC/azqMUWpQ/E3DENYQWb0nJd9hA5Y0RHrDtwRlHyhJhbWI3j193nQFQoW0gG6zh34bKs0ubNmyMnJ8dV0xOEariyfyQhjqeK5cpBbsFca8Eq97jSUlxfYyUqNABvju2GpHgDUrMKVbFw7jp5CbtOXrIQ5MkZ+UyfnTIoBq+MibNpXzZvi+sfIn10HN4c281UkJdFwDpy4apx/Lr7HGCJ9zNoKHRDQOeKSS9fvoxNmzahVatWrpieIFRDyh0GNLjD6p0pfESIIgidcQmtMaBDC02JNoD9JiI2TslxJdxEtLUXGhcfTEgwiR+1rTuCIP/5zzxsZCy+m3g1pks4D0oqazD96yM2QkKYe2u6/BgyRwjW7yi99LEu5cJ15vjl4BmBJIRuOEIroRvmKLK4/fOf/xTdXldXh9zcXGzevBlFRUV48803nVkbQbgctfpHEo0PZwrmKjmuXN22h4BFrTq1rTtC3OPcTelMSR4tQvwtjh25bePkYi+GV8z6XVxeY2P1kwplkIpf5UX+X3gNeE4gHfm7WPJ9rXlcFAk3KUHWvHlzzJkzB3PnzlUyPUG4DTX6RxKNE2cSKZQeV65t20OYizVXNCbnARQ6qGNmzriEaItj5/fMAiaxvzolG5HNA2SFF0jF8Jq7+QWB99JtN6CovAYRzQIQFcr2XVLxqwA0FdtaU2fEij2OE3NW7MnG87d2gb+vSxyUilAk3Hbu3Cm6XafTITw8HDfccAP8/LRV94QgxHC2fyRhH61m6dpbl9h2pYkUzhxXcouaEmxYu+I8beG8pUsrU7ZxckY+fvyTLS5u3pZr5StYYt/kxFo6Enis565U/KqrY1vlXHfWpOZItv8y8g3jpgxpr9oanUWRcBs2bJja6yAIj+Bs/0hCHK1m6dpb19ieBmw+mmd3vXJvNnKPK7GbjWABCfL3UVRzi7Bk7hhb8eEqC2dEiB+Ky2vtisGwYD88/+1R5nIU9sgrqcITaw/jMzsJVHLcr9sy8lVL0nKUWa5WRwQx5F53zhRVMM3LOs5dUK9SoknjTXXFvAWtZuk66kogVsfMer1ybjZyjiuWm02Ivw/Ka5QViJVL16jmuLv39WjVPBDv/HK80bhs9UF+ovX0xGO8qvHKD+kWZTpYEAT53DFdMf3rI3ZjvRrmVa+o68vfHxONfWONtdyXVejS+Dp3oOS60y4imGlu1nHuguN5sVraluzevVvxFwwdOlTxZ4lrlJaWQq/Xo6SkBKGhoZ5ejkvxhItNqxYib6PeyNvULTNHuLHtnT3CrTcAqXXZw9n1Sh1X9m42wjdNGxqL5buzPZKoYNAH4tVRXTDnh2Moq3KPaJTL8Bta4kBOEVPXg7AgP4sK+GLnt3DtUeKiFkTZo4NiMDIuSjzAPzQAVXVG2YKQhVmJnTEzsZPFtk1puZj5TZrkZ2cM74ClO7Mkx62b2l/yAcYT12+l153Kmnp0fX2r5PzH/5mEIH8fxetT+/7NZHG7+eabwXHKdnx9vTZPeEKbeEpAeUNdMW9ASTalOy70Squ6O5tV7Oi4YikZ4inRBjT87hkMN30Bfx8ONfXuXW3KqQLm77RuW2RtiRG79shBaCm2KiUHq1JyYLhqeQsPCTD97Y08jwc+369ofim++D0bM0Z0tDh32GNz2c43qaQbta/frNcGpdUBDp9xnFFqPm5Qp0jZ63cVTMLt9ddfVyzcCIIVT7vYXBl70VSQm03pLqHubFawM5+3d1yxiElvKgnibtHm7HeauwCNRh7Tvz7i1P62DnLPK6nC9K+P4NNJvTAuoTWABguYq7hcUWsjTFhjLQd0aIGlO09JfocjIaj29VvOtUFpFnfq6QKmz6WeLvA+4Ub12AhX4+oaRoR7kJNN6U6h7mxWsCuyiqnEjOcRLDGvbUp3iUjmYXndcnV2uvUxxRJrOXdMV4C3dSXDaqyjJC21r9+O4lGfWHsYUwbFIDEuymSBU57FzXov0dY9RzuFSYgmjRxTN6FdpKqnCxXSe7cLd2vHCqVV3V1Z0Z1KzGgHloK5SjG/brm6O4a98jJi3RGi9IGYNjQW87YcxwMr9zsUbYDjJC01r9+ORKDAypQc3LdiHwa9uwNb0/OYrzvW5zGrh0VrnhgSboQmoEK4jQPzFjLWF1HzG8ChM8VuFeosrW3s4aqsYmpx1XTIL6kE4Pj8cAapB4ykeAP2zh6BdVP7Y8nEBKyb2h9zx8Rh+e5sSXd9lD5Q0vqt5vVbTjxqfmmDBW5bRj7Tdcf6PO4TEwGpKDCOaxinJRQLt7KyMixYsAC33HILunbtivbt29v869Chg5prJRoxVAi38eDoCV+4AbDWr1JTqAvrCgtiKw4eFuTn0rhKZ8Qk4V2YZ6fK6Q8qB6kHDPOeqH1jIzBvi2OrVliQH756rB/2zh4heQ6oef1Wcs7PuVoOReq6Y82hM8WQqqvB8w3jtISiOm6XLl3CwIEDkZWVhdDQUFOqa01NDSorG54soqOjqXsCwQwVwm1cOMqm3Jqeh3k//cU0j9pCPSnegOaBfkyZfR8/0AuDOro2IFm4ib+y8ZhL3XWEZ4loFmDxWjg/Fm/7H1MZDkcoSeZhsWpdrqzFibxSFFyplsz2VvP6reScL66oxb7ThbKrA3irp0eRxe3NN99EVlYWvvzySxQXNyjRWbNmoby8HPv370ffvn0RExODv/5iuzgTBKuLjRITvAfzJ/wBHVqYRNuTaw9LihRXxpb1b9+CKR6mf3vlcS31Rh6pWYXYlJaL1KxCh7F6SfEG7JuTiIgQf8XfR2ibqFBbMeKj4zCoY0un5p2V2InJIgZYHpMpp9iyKedtOY6Z36ThvhX7MHhhQzyZGGpev5WGEKRmFcr8hPd6ehRZ3H7++WfccsstmDRpks17ffr0wS+//ILu3bvjrbfewsKFC51eJNE0UNoXkvAOWIKOAdcLddauBgBEK+1LoaTEib+vDvPHx+PJq62tvKkMCOEYRw8gShvdhwf7YcGd3Zmvic7WqAOuZXR+cv+NGN0j2uZ9ta7fynvI8rLPPWH/O9ovrnqAdAZFwi0vLw8TJkwwvfbx8TG5SAEgPDwco0aNwvr160m4EbJozIVwtdp03V2wBh1HhPjjnfHxLi+47OgmA8CmErvaDb1Z10S4n1vjWuHB/u3w9DdHFHc5YHkAUSpSAnx1GBkXJfqe9XWmuLza6Rp15sxYdwRLwWF0D9vjWK3rt5JzwUenk33u+eg4jO1pEG15JzC2p0Fz12lFwk2v16O29trBHB4ejnPnzlmMCQ0NxYULF5xbHdEkaYyFcKmlFnucyGtjurpln9i7ydhrtp0nIb7UqGUlrGnf6UJM/+qw3RINhGv5b8YFHMstwb03Xe/wpu4IVkuTEpGSX1ot2s1D7Dqj49S14Bp54KmvD+Mzne15oObDqfm5MPXLP1Ah0av337/nyD736o08Nh8Vd/8KbD6ah5eSumpKvCmKcWvfvj1ycnJMr2+88UZs27YNhYUNPubKykr8+OOPaNu2rSqLJAhvRrDCWF+UhSdBe3EjjQ3WOJEofZCLV3IN6zg8AA7duUJBVeuYtXojj9UpjksrWJc4sRcH1xD7FIl37+ru7M8jnCC/pArLd2fj8aGxojFqjpg7pitz7BlgWa7joQHtGNdXafHa3nVGpVKINlifB1vT8zB44Q7ct2IfU1wcC8K58P7dPSTHOnrIsVdeiMULoMX6oYqE26233ort27ejoqICAPD444/j4sWL6NmzJyZMmID4+HhkZWXhkUceUXOtBOF1sPSjVLPQrJZRWiTTnSi5kAs3rHlbjjN9x8WyKuabXFiwc5n5iV1bNlTGJ2QjnJGbj+Zh90vDZYmqiBB/HMguYkpOERAeIkYxir15W46bjpeaOiNe2XjMKctaWJAf7u7Vmnm8+Xng6ofT8JAA6UEMWFv9vTWrVJGr9IknnkBcXBwqKioQHByMO++8E4sWLcLbb7+N7777DkFBQXjuuefw4osvqr1egvAqlDY/boywJgV4yiVRb+SxO/Mi01jB2mEvps0ROQXl+DA502EsDgDZ84qx/fgltIsIcXKWxkmwv4+k+004Pw+dKTadn1+mnpGce96W4xa12+SERbAmLBSX1+DJtYcxbWgsvj2U63Q5mcuVtfjucC7Cgv2Y4/oullUxPZy+/N0xNA/0Q//2LRSd32oJJ2urf0QwWyY36zh3wWxx69q1K95//31cvHgRBoMB9957LyIjr9U4ev7551FQUIC8vDxcuXIFixYtgo+Pj0sWTRDegrc+0Zkjp7SFFCzFeV1NvZFHSmYB3v/1BN7/9X9IOVWAn/88j95vb8Onv51mmqOovIY5S9YcHQesSsm2e5PjAcz+7k+88r16vTO/+eOsSjM1Lipq6pEU34pprHB+spaqMBdtgKXlSep8Yi3MLBwvy3Zn23yfM8iRVTkF5cw14R74fL9i16mz5TjsWfNP5JcyfZ51nLtgtrj973//w+zZs/Hqq69izJgxmDJlCkaNGgWd7pr28/HxQatWbCcCQTQFvLVOkIArkio8mTm8NT0PL393zCIeZunOU7LniWgWIKs1j4CRB0oq6xyOkXpfDjyA8mrHVqWmzNZ0tgQ64fxUmgUqBMjP+f4Y3tz8F/JLq03viZ1PnirMzKOhmO3MWzri/3ackoyPW3fgb7SNCGaenyW7WgyWAr9hwX4orqiVZc0/U1jB9P2s49wFs8Xt5MmTeOmll9CyZUv88MMPGDt2LNq0aYNXXnkFmZmZrlwjQXgt3hDXZQ9Xxq2IFed1NVvT8/DEWnUyNaNCAzVtJSXYYTn0ilVoWSWIInPRBtg/n5LiDZh7ezdZ36EW7Vs2wzMjOkmOyy+tlmXtUxrXy1Lgd8Gd3fGZTGv+BcbWe6zj3AWzcOvYsSMWLFiAv//+Gz/++CPGjx+PwsJCvPvuu+jSpQtuvvlmrFmzxqKeG0E0dby1I0RjS6qoN/KY/d2fqswlCG2tWkkJebAcwvO2WB7rSfEGzB2jTp9ZR+eT3GxWtbiueSBiW7LFRkY0C5DV6cBehqcULGEW5tm5SyYmYN3U/g6ze1uGsiU9sI5zF7KzSnU6HcaMGYMNGzYgNzcX//rXvxAfH4/du3fjkUcegcFgwJNPPomDBw8qWtBff/2FCRMmoH379ggODkZkZCSGDh2KH3/80Wbs8ePHkZSUhGbNmiEiIgIPPvggLl26ZDPOaDTivffeQ2xsLAIDA9GjRw+sW7dO9Ps9OSehDDVjsFyBFuK65CInqcIb2He6UDUXpCC0+8ZGINif4nibAtbHer2Rx7wtGarNb+98Utr+yZyIED98cv+NMDBaCOU+mESFBtp9OHWEEos1izCTY82PbcEmTlnHuQtFWaUCLVq0wLPPPotnn30Whw4dwqpVq/DNN99g2bJlWL58OeLj43H06FFZc545cwZlZWV4+OGHER0djYqKCnz33XcYO3Ysli1bhmnTpgEAzp07h6FDh0Kv12P+/Pm4cuUK3n//fRw7dgwHDhyAv/+1LJBXX30V7777LqZOnYo+ffpg06ZNuP/++8FxHCZOnGga5+k5Cfl4S2Fbb+sI0RiSKsxR0sdQive2HpfMSiRch7x2SM5jfqwriW+U+x2AM+2fGmgR4o/UObfA31cHnY5jylQWOgXIaRzvo+NkFxFWarFWs0B75+uaqzrOXXA8z6t67Ofm5mLixIlISUkBx3Gor3f+wlZfX4/evXujqqoKJ06cAAA89dRTWL16NU6cOGEq9JucnIyRI0daCLzc3FzExsZi2rRpWLp0KQCA53kMGzYM2dnZyMnJMWW/enJOKUpLS6HX61FSUoLQ0FCn92ljwF4pBkEKadWa5Q2kZhXivhX7JMetm9rfK8qYvP/rCSzdmeX0PMLNasfzN6PbG1tdVtyUcA8cGmquFTLEaZkf65vScjHzmzTV12PvfLL3gDq2pwHLr3Z2EAvIt74G/vxnHmasO+zwuDXoA7F39gj46DjTNZZ1/nojj31ZhZj+tf1YUuEcEr7Dk7BeF2YM74AXbuui+HvUvn8rKsArxq+//op77rkHHTt2NIm24cOHqzK3j48P2rRpg8uXL5u2fffdd7j99tstujMkJiaic+fOWL9+vWnbpk2bUFtbi6eeesq0jeM4PPnkkzh37hxSU1M1MSchj8YWg6U1vDmpQowB7SOlBzEguLQe+/dBEm1ejnBszxsXL1noOCzYz+JYl2stMugDERbsp/h8sucinDM6TlYYRniIv+Rxa+6ylRvm4aPjMKhTQ9cPDt4Q18u6Bi2s9RpOuUqzs7OxatUqfPnllzh37hx4nkfr1q3xyCOP4NFHH0VsbKziucvLy1FZWYmSkhJs3rwZv/zyC+69914ADRavixcv4qabbrL5XN++ffHzzz+bXh85cgQhISHo2rWrzTjh/cGDB3t8Tmuqq6tRXX0t+6i0VFt1ZDwNFbZ1LVovliuX/h1ayCosKkWKC1yvhHsReomOjIvCKz8cczjW+ihnKZIbEeKHubd3Q1SoZQ9cpeeTPRehVBiGef9Q1kxwobDugewiVNcZ8f7dPQEOKLhSzRTmYa//Kmv/VncxoEMLpnJAWruHyBZuVVVV+Pbbb7Fq1Srs2bMHRqMRfn5+GD9+PKZMmYLbbrvNorabUp5//nksW7YMQENCxJ133mlyS+blNRx8BoPtH99gMKCoqAjV1dUICAhAXl4eWrVqBY7jbMYBwPnz5zUxpzULFizAW2+9JbpviMYXg6VFvOXia429Rtfv3tkdT1x1+4gxZWA7VNfzWLv/b5eur/N1zXDy4hWXfgfhmLljuuKRQbHw0XFIzSqUFPTFFbUWD4EsDzbzx3cXrc3mivPJnqgTc7GyIHxOrPsDq4jxhrje/u2lH+jCgxs6PmgJZuG2f/9+rFq1Cv/5z39QVlYGnufRpUsXTJkyBQ899BBatmyp6sKeffZZ3H333Th//jzWr1+P+vp61NQ0HERCyRExwRMYGGgaExAQYPqvo3FamNOaOXPm4LnnnjO9Li0tRZs2bWzGNVW8vbCtt+Dqi689kaUUqWSVzyb1simAKvBF6hm3uD9JtHkOIb5KEG0A+8NdvlUtLyVCzPp8imwWAPBAQXk1UrMKVT23lLRjE/hFpDCxkuK5aiYSuAIfHYd7b7oey67GCYpxz03Xa0psAjKE24ABAwAAzZo1w+TJkzFlyhTTNlfQpUsXdOnSEAz40EMP4dZbb8Udd9yB/fv3IygoCAAsXIkCVVUNJ5AwJigoiHmcJ+e0JiAgQFTQEQ3IyXginMNVF1+1M4Lt3aisbzhGI/DU17aWN4pZa9zYc0myPtzN++kvBPnpbKxoch9shPNpa3oeXvj2qEsy4pW0Y5NC6P7w1o8ZGBkXpTkxo4R6I4/NRx27jzcfzcNLSV019XuZfZr9+/fH559/jry8PHz++ecuFW1i3H333Th48CBOnjxpcj0Krkhz8vLyEBERYRI9BoMB+fn5sE6eFT4bHR1tGufJOQl5eGthW6IBtbsysCar1NQZVa2/RXgP9gLq2fuP1ooem0q6gLiyKwngunIl3la/UQqW/aTF38ss3H7//Xc8+uijCAnxTCE6we1YUlKC1q1bo2XLlvjjjz9sxh04cAAJCQmm1wkJCaioqMDx48ctxu3fv9/0PgCPz0nIxxsL2xLyMoJZiyuzJqusSc1xyQ2N0CYh/j6YMijGYQV9Rw+BYjibre6OjHhXx/Y2lthhb42VVq0ciFpcvHjRZlttbS2+/PJLBAUFIS6u4QS766678NNPP+Hs2bOmcdu3b8fJkycxYcIE07Zx48bBz88Pn3zyiWkbz/P47LPP0Lp1awwcONC03ZNzEsqQ2+KE8DysImvpjkwMXrgD963Yh5nfpOG+FfsweOEOUWsE64V1dyZ1LGlKlNfUY2VKDorLa5iyIEMCHEcPqWFxckdXElfH9jaW2GFvjZV2qhyIK3j88cdRWlqKoUOHonXr1sjPz8dXX32FEydO4IMPPkCzZs0AAK+88gq+/fZbDB8+HDNnzsSVK1ewaNEidO/eHZMnTzbNd/311+PZZ5/FokWLUFtbiz59+uCHH37Anj178NVXX5kK5Xp6TkI5Wg+AJSxhFVmLkzNtttkLkGa9sO46WcC2SKJRMWPdYSzFjRjdI9rhuCvVbG3RlFhghEScX2SU5FAKS7kSJSiNHVY7CUkt+sZGMGWVai1WWnPC7d5778XKlSvx6aeforCwEM2bN0fv3r2xcOFCjB071jSuTZs22LVrF5577jm8/PLL8Pf3x5gxY/DBBx/YxI29++67CA8Px7Jly7B69Wp06tQJa9euxf33328xztNzEkRTILKZ8uPeXoC0q25UROPAyANPfX0En+k4UWu84L5kJaegQtb3KynL4YyVR6pcCQ9gVmInxESGILJZAJ5fn4YLpdUOzx2lscPe0pbQHlq8nqje8opwDdTyimgspGQW4IGV+52ex7o9kL32PAQhYF0UVxAgrC3eBDiwt9STW5ZDTksoKUsWq2hiOXeUiC2ttyV0V2s/te/fmrO4EQTRuCkoty2PowRrV5IQp/TKxnSLwqEEIVBUXotZ/0kDYClE5LoleQAvf38MzQP80N9BJqncshxyrFosooy1XIm9mnQRIX4Yn9AaiXFRst2bUkkYWigt4q3JCSTcCIJwK2oF+orNkxRvQGVNPWatP6rKd7iLYH8fxEeH4kBOsaeX0mQwj5dUckxerqjFAyv3O7REyS3LwdpFgbVmIcAeA6x2sW1vaEtIyQkEQRAMsMSj6TiA58XdNlIB0lF68aLWWqaipl5zok24XTdWt7O51WfXi8MVx0g66ijAaql5aEA7jIo3mISSIxeoKy1ZaiZ6ucua5UziQ+924dBxjotv67iGcVqCSbi1b99e0eQcxyErK0vRZwmCaJyw9HmcOiQWy3dn231/7piudi/WLJlihDRaFmwRIX4oKnf+7ytYfQ6dKbZ7TLLMYU8ssVpqRsUbTIJJygXqDZYswD3WLGcTHw6dKZbsmGLkG8ZpqXIBk3AzGo02DdVrampMHQF8fX3RokULFBYWoq6uIZ3aYDDA399f5eUSBNEYYOnzeGPbcNH3x/Y04J8/HbfoHRkVGog3x3pHlhqhHMHauuvF4Th0prih32dIAMABBVeqkX3pCj7cfkr2vBfLqjAuobXoMcmCPbEktzUfiwu0us7I/Js8iavbEspxF9vDuv+ss+PcBZNwy8nJsXh9+fJlJCYmolOnTnjnnXcwYMAA6HQ6GI1G/P7773jttddQXl6O5ORkV6yZIAgX4q6aS1IxNWINuQ9mF+HD7SL13Uqr8MTaw/hsUi/og/zJ2tZI4QFM7NMGv6Tn4brmgbi9R7TNsdnFEKq49Ib5MZeckY+VKTmy1mctllisy0IiAqsL9P27e8r6TZ5Czm+Xi1ru4oIytkQp1nHuQlGM2+zZs1FVVYX9+/dbFJvV6XQYPHgwkpOT0bNnT8yePRufffaZaoslCG9Gq0UozXF3zSWpmBrzhtzPr09DfqnjC+ic74/h9dvj1F4moSHMCzOLHZvm4iu/pBJzN/1lt7CumNVHOOYGdGiBPrERskSgvYQZKesywB7MDw4utWSpCetvl4ta7uLiCrbsc9Zx7kKRcNu0aRMeeeQRC9FmMamvL26//XZ8+eWXJNwIAt5RhFIN14M71yVGcUUtCq5o6yJLuA57x6a54HfUDYGHY6uPIAL3nS7E9K8O43KluCVXSiyxZGyyujYLrlQ7jMfjAcwdo8yS5QrUzlYF1Et8YF2CRnalCUW9SktLS1FSUuJwTElJieQYgmgKCMLD+glRuOmI9d50N1KuB6FuVUpmgVPNr9Vclz0uV9YgLNjPZWsitINwbL6y8RhqrGK/WLohhAX7YWRclMMxPjoOgzpG4t27uoODbSN6VrefICbHJbTGAJHab3KC+QVLVpRe/DPztmRo4roiIPXb5aJW4sOA9pFM87COcxeKhFu3bt3wzTff2M0YzczMxDfffIP4+HinFkcQ3o6UIAIaYjHcKYbEYKk3JdStstfo3VPrIoii8lrcOO+/WJKcaTqX9mUVMh3TrM3c7YmlKH2gKtZoIZjfnqTh0GClF6x6SfEGzB3TVXSslh4KXYHcfWWPPrER4CQ0JMc1jNMSilylr732GsaPH48bb7wRU6ZMweDBg3Hdddfh4sWL2LNnD1atWoXy8nK89tpraq+XILwKb0ndl5OB5k7XqZLMuLAgKgXSFCmvrsfi5JP44vds3HvT9fjPwXNMn7M+xhzForrC7ScgN5i/3shj3pbjonN5qjOBu+J41Up8OHSmGFJNP3lvLQdizbhx47B69Wo8/fTTWLJkCT766CPTezzPIzQ0FF988YVFU3iCaIp4S0sVORlorr4p1NQZsSY1B2eKKiC3lTIH4PzlSlXXQ3gXlytqsWx3NvN482OfJRZVzSK1AoLgqa4z4tnEzlh34G/Lcjci8bBaeyh0dxyvGokP3nJ9tkZx54SHHnoI48ePxw8//ICjR4+ipKQEer0ePXv2xLhx46gROkHAe1qqsHQzMEfpTUGqIvzMb45gy595iou/8gC++P2Mwk8Tcknqdh22/nXR08tQhJIaaq4QIGKCJyo0ALMSOyEmMsSu5UpLosNT+85ZC6i3XJ+tcarlVfPmzfHggw/iwQcfVGs9BNGocHURSrVw5HpwhJybgqMncgB4bv1RVNTUy1g14Wn6xLTwWuEGyK+hpraF2Z7guVBajQ+TM/HppF52H4y0Ijo83UzeGQuot1yfrVGUnGDOlStXcPjwYezZs0eN9RBEo0IQRIDybDR3IZWpJoa9m0K9kUdqViE2peUiNasQP/953m5m7RNrD+OJtYdJtHkh54q90y0dFuRnYQWS43ZUC2cTl9QK0HcWT+w7tRCuz/YeVKXKxXgKxcItJycH48aNQ3h4OPr06YPhw4eb3ktJSUFcXBx+++03NdZIEF6Nq7PR1CQp3oC9s0dgzaN9EeIvXqdRQMcBxeW2NdO2pudh8MIduG/FPsz8Jg33rdiHGeuOOLxBsRIssSbCvWw6mss0Tlu3PeDjByzPO0+4HZ0VPCwPhUJPX+EByhXZ61py2TYVFLlK//77b/Tv3x+FhYUYN24c8vPzkZqaanq/X79+KCgowLp163DzzTertVaC8FpcmY2mNtsy8vHWjxkol7CAGXlg+teH8anu2k3QnutHrfvFnb1aI7ZFiN1sOsJ9BPnpmBu9R+kD0SWqGXb+r8DFq2KjV9twi9eecDuqIXgcBeiP7WnAvC3HXZ4soBWXrRKkav15IjOXBUXC7Y033kBxcTF27dqFgQMH4q233rIQbr6+vhgyZAhSUlJUWyhBeDuuyEYTw5mUfDldCgSEC5vw/66sSBfbIgQPDojBx7+dYhYNhGuorGVrdg4A3aJDkXxcO7FwX+8/gylD2pteK4l1crb0hVqCR+yhsLi8BtO/dk+ygLfGiQHay8xlRZFw+/XXXzF+/HgMHDjQ7ph27dphx44dihdGEIR8nEnJV9KlQLiwPb8+Dd2i9S4tlstxwOXKWgx9byeJNi9DS6INAM4UVVi8llsXTI3SF2oKHvOHwnojj8ELd7gtWcCVzeRdjbe6eRXFuBUVFSEmJsbhGJ7nUV3tuCE0QRDqUG/ksSQ5E0840VrLmS4FP6Sdxzs/u9Z9yfPA/+04ZVHfimja3N2rNRbfm4BXR3fB9Js7YDCjVaRdRLDNNnuxqBEh/pg8KAb6IH/UG3nVWti5KnHJE8kC3hTHa463unkVWdxatWqFzMxMh2OOHTuGtm3bKloUQRDsbE3Pw5ub/0J+qfiDEutTttaeKglCipSsQozoch1WpeQwP3ToOODBATGi75m7HZMz8rExLReF5TVYlZKDVSk5iAoNQFWdUTVrlhpFZK1JzshnGqf2+e5NcbwCfWMjEBbsuNNKWLCf5ty8ioTbyJEjsWbNGvz555/o0aOHzft79uzBjh078Oyzzzq7PoLQLO5q7+II1pg0llgNrT1VEk0XjoNkKyKg4Zh+6usjsuaeOiQW/r72nU0+Og4llQ1izSZGzM7DkYCSmCg1Bc/W9DysTMlhGuuK891dcbzuRIuyU3Gv0g0bNmDo0KF48cUXcerUKQDAL7/8gt9//x3/+te/EBkZiRdffFHVxRKEVnB3excxlMSkiT1lCwI0v6QSESH+KC6vcWmCAUHYQx/ki5Fdo7DhMFufUTnouAbRNmd0nMNxSs4ra+Ras9QQPFIZkgJaThZwNweyiyT7GhdX1DaO5ISYmBj8+uuvmDhxIubOnQuO48DzPG6//XbwPI+2bdtiw4YNMBi06dcmbNGC9chb8FR7F2uUxKRZP2WLCVBXEBHshyJq/E7Y4ZGB7XBbNwP6xkbgpz/Pqyrcbo27Dn1iItAlKhRFFTVIzSp0eH1zJtZToKCsGpvSct16LWVdt1aLynoCb01OUNzyql+/fsjMzMSPP/6I/fv3o6ioCKGhoejXrx/GjRsHf39/NddJuBAtWI+8BU+3dzFHzsVE7ClbSekPOYxPiMbNXa7Ddc0DUVdvxIOrDrjomwhv5vGhllYwtV14tfU8Pt11GkVmxaIdXd+2McaI2UPHwaLOoLuupazXg0cHxbhsLd5mAGhSyQmmD/v6Yvz48Rg/frxa6yHcjFasR96Clur+yL2YmD9lq+EOkiIuWo/be0TDR8dhUxpbhX2i8aLjLAsxtwjxx7xx8Rjd49r1pd7Iw8jzCAvyw+VKdSy0O/93yWZbnp3r29b0PKxijBGzh3WxaXddS1mvB0LNRbXxRgOAt9agU1QOZMSIEfjyyy8djlm7di1GjBihaFGEe3C2V15TREumdalehQIGkZR8NdxBUrzz83EMenc7Ptz2P+w8oa06XoQ6NAtgv4U8PaIT1k3tjyUTE7Buan8ceDXRQrQJrdIe+Hy/aqLNETwsr2+sMWJKvgdw/bXUk71L7ZVIyZNZIsXdeFMvaXMUCbfffvsNOTk5DsecOXMGu3btUjI94Sa8uTmwp9CSad3RRUdgVmIn7J09AknxBovG7ymn3NN6KL+0Gh9uP4Uf0s675fsI9yCIgPfu6sn8mfYtQzCgQwuMS2iNAR1aWNwM7d34rQkL8kNIgHr9as2vb658mHHHtdRTIkTKem8tkLWGN9agc8pV6ojy8nL4+fm5anpCBbRkPfIWtGZat1cHytpF4a4kBKLxYy4C5GDvYYbFbR8W7IeP7+sFAHhg5X5Z3yuFcH1zx3XO1d/hirpwUrAIXrXCR1wVQ+dtNeiYhdvff/9t8fry5cs22wCgvr4eZ8+exXfffSfZXYHwLFqyHnkLzrR3qakzYk1qDs4UVaBdRDAeHBDjsJ4UK1IXHVcnIRBNi4irsWkj46IweCFbW0NHLjqWG//lilrodJxLhI9wfcspKFd9bnvf5UrcLULySypVHWcPV8fQeVMNOmbhFhMTA45r+MNzHIclS5ZgyZIldsfzPI9FixY5v0LCZWjNeuQtKHmqXfBzBlbsybYIXH7n5+NMdaVYsHfRcUcSAtH4aR7oi7KqOgBAYXkN5m3JQObFK8wWXEcuOjmWf7WFT4sQf/SNjcDW9DwsTnbcDUgK3dWiwVq4lrpThJhn66oxTgxKorOEWbg99NBDpnptX375JXr27ImEhASbcT4+PoiIiMCIESOQlJSk5loJlfHm5sCeRs5T7YKfM7Bsd7bNdiMP03Zr8aaGS6DeyGN1Sja5RwmnEUSbQH5JFRYnn2T67BSJ8hNyLP9SD5tyubNXawBQJSlh6pBYLN+d3eSupRHNAlQdZ42WSjBpBWbhtnr1atP/79q1C5MnT8YzzzzjijURbsQTMRGNBZan2po6I1bssRVt5qzYk43nb+1icpuq4RKQG9M2Or4Vtp+4iOo6ss0R0sg5ShIlyk/IsfwLD5tPrD0sZ7l2+XxPNpoF+Dn9cBMW7Icb24bj00nhTe5aGhXKJrxZx1mjpRJMWkFRckJ2tuMbEeFdeFtgpjexJjXHpq6TNUa+YdyUIe1VcQkoiWn7Of2CjNEEIQ2re1CJ5V+qMTgrPIAvfme7nzmqLVdSUWs6P/fOHtGkrqWC8HYkrpwpQ0JJdLYoiozOyMjARx99hEuXbAsbAsDFixfx0Ucf4fjx46LvE9pDsB6JpeoTyqg38tifXcg0dn92ITYeycUrG485VVev3sjjzc3sMW0cGmJzCMIZnC0/wVqSQXgoUUO0CbDO9X8Tb0REiHilBPPzE0CTupYKwpuD+HHAwTk3MSXR2aLI4vbuu+9i+/btmDFjhuj7LVq0wKJFi3DkyBF88cUXTi2QILwRua7K/2ZcxH8zHBepZXEJLN2RifxStu8UrBs8eUcJJwgJ8EHzAD+L406ue7DeyEMf5I+XbrsBReU1iGgWgKhQS2uVKxNtwoL8UFJZ69BVq/PhUFRuX+Q1RZedgCtDbiiJzhZFwm3Pnj245ZZboNOJG+x8fHxwyy23YPfu3U4tjiC8EVeX37DnEpCbGRelD8So+CinW/wQTZvy6nosn3QTdDoO+aVVKLpSjYgQf+iD/FFv5CUtLY5iOgEgNasQF8uqUFBW7bJEm8mDYvBhcqZDV23BlWqmuZqSy84cV4XcUBKdLYqEW35+Ptq0aeNwTOvWrZGXp802FwThKtxRfkPMJSC3Xc/cMV3xyKBYHMguIuFGOE1BeTX8dBzm/fSXhVUqIsQPb4+Lx+ge0aKfcxTT+cTaw6rFsjkiPNgXM0Z0wg1RzR1ajFKz2MIempLLzhpXlSGhJDpLFAm3kJAQXLzo2K1z8eJFBAY23QOYaJq4sm2O4BLo3S7cZIUQnmrlfK9BH4hHBsXCR8ehd7twm+bfBCGXbRkX8NOftg/qReW1eOrrI3j83GXRkjdSvZKViLa5Y7oisnkALpZW452fpeOsHx4QAx8dh5FxUWge4IfU0wUAGgRI//bXYtTIZedZKInuGoqEW69evfDDDz9g0aJFCAsLs3m/uLgYGzduRK9evZxdH9FIcVXrEk/D6ia5qV04/jhTzDyvsGfG9jRg2KKdNm6lUfGOSy6YY+5W+PS3UyTaCMVwAPRBvqKizZxlu7PR8/pwi6byaj/kCMJJeCjZlJbL9LnYls1E3bXfHT5nYc0hl53n8abuBq5EUVbp9OnTUVhYiOHDh9vEse3atQvDhw9HcXGx3eQFommzNT0PgxfuwH0r9mHmN2m4b8U+DF64A1vTvd+1zuomkSO0gIYb0rShDQU+rW92+SVVzO7OWYmdLTL0nK0WTzQdxDIGeQB1RrbPz92UbpERrWYsmJhwYj0XcwrKRRvcCyV4zK9L3tiQnGh8KLK4jRs3DrNmzcLixYsxfPhwBAQEICoqCvn5+aiurgbP83jxxRfxj3/8Q+XlEt6OlluXqGEFZHWnPDggBp/vzWauAP/K6K6Y//Nxh9XDOQmXZ1RoAGaM6AhAfkwc0fiICPHHW2O7Yf7PxyWP17lj4jBvi2180T03XY8l208xfV9heQ32ZRWaeo4WlLEF+7MgFuvEei6uO/C3rKr85LIjPA3H88qLAfz000/45JNPcPDgQZSUlCAsLAx9+/bF9OnTMWrUKDXX2eQpLS2FXq9HSUkJQkNDPb0cRdQbeQxeuMOue0S4kO6dPULWRVANwaVmA2NBnALi7hRBnNobZw0HoFmAD8qq62Wtw5rPzERxalYh7luxz6n5CO/l7l7XY+HdPeCj45iPV+vzrLi8Bq9sPGa3KK0Y1kVsnYmvFGLZHJ3zUr/t2cTOTK271k3tTy46QjFq378VWdwEbr/9dtx+++1OL4JoGriidYla7aHUtAKyZkAJ417ZmO6wATMPOC3arGmqJQuIBoZ0jrSwILEcr+bxRVvT8zD9a/klb6xFnhLRZh3L5gip31bN6Oe1d7401lhdQts4JdwIQg5qty5RQ3C5qoExqztlZFwU/jx3GZ/8dpp5biVY/46mXLKAsI3/kuP+c0XJG2vLW3iwH4oralVJAnD025wp8aGmlZ7wPN4kwkm4EW5DzdYlagkuVzYwlsqAkttdwRmsf4dU/A/ReIkI8RMtWcGaseeKkjdG3tb1uS0jX1HdLns3YLHfprTEh5ZjdT2JN4kfc7xNhDMJN51OB51Oh4yMDHTu3Bk6nQ4cJ/3H4DgOdXV1Ti+SaByoWQdJLcHlqQbGru6uYA/z3zGxTxvKKm2CvD0u3qKNlNwbravc7JHNAzAuobXptZIkALk3YCUlPuqNPF7+3n5PYaVWem/H28SPgDeKcCbhNnToUHAch+DgYIvXBCEHNesgqSW4PNHAWG1Xk78Ph5p6ttkyL1zBkuSTWHfgb+SXqpfVR3gHwX46ZF68go1HcpGSeQn/zchHadW1+Mmo0AC8ObabwxuVq9zsYvPKqdtl7wacd7ULwyf397KoIycgtyr/0h2ZDgsDN8Wepd4ofgDXhcq4Gibh9ttvvzl8TRCsqNW6RC3B5Ylq6PuyClV1NbGKNgBYupOtdAPROKmoNTq0suaXVuOJtYctMpCtUdvNbu8ck2MNZHkYmrHuMJbiRtH2W6zWvXojjy8YayY2lQQglg4YWhQ/gGtDZVwJxbgRbkeNOkhqCS53V0Pfmp6Hl787xjQ22F+HihrHWW/WayYINXj5+2N2b7SOzhm52DvH5LrdWOLujDzw1NdH8JmOs5lDTCQCEG0tx1r+pKkkALHsey2KH8BzoTLOQsKN8AjOti5RU3C5q4Gx3Li2x4d2kIxBI9FGuILLFbXYl1WIQZ0iRd+3d85IYX2uip1jStxucm6s1tYfMZEYFuwHwLJXqkEfiNGMHU/CgsUTQBoj+aVs+551nDvxRKiMGjAJt0cffVTR5BzHYeXKlYo+SxBSqCm4nLECsrh05MS1CdbCGSM64Yao5nj5+2OKmm0ThDOkni6wK9wAy3Mmv6QS87YcR3F5jcNjXHjv0UExGBkXZXOuKI05knNjNbf+2BOJYudbfkkVVjK6SScPlK4x11gousIWK8s6zp14IlRGDZiE2+rVq0W3cxwHscYLwnYSboSrUbP9jBIroNjTelRoAO7r2xYxkSEWLhY5lgnBWpgUb8CwztehzzvbcEXlIrwE4Rjpc8j8nAny92Fyn3IAfknPx6tjbC3iSmOOhBsw6zl2saxKdpKQME7HATxv/zeGBfuZWss1BSJC/FUd504Ez80TV7trWMND3VAZtWASbtnZ2RavjUYjZs6ciX379mHmzJkYMmQIWrVqhQsXLmD37t346KOPMGDAACxevNgliyYIc5x1uyrFrkuntNrCxSnHxQIA04bGWjSCf2XjMRJthNuRe07J6QRiL+ZJacyR1A3YmuuaByquRycUCrYnUN+9s7vmbvSuJEofpOo4Qhody6B27dpZ/PvPf/6D/fv34+jRo3j11VcxdOhQ3HDDDRg6dChee+01HDlyBKmpqdiwYYOr108QHkHO07ocFwsAbD6ah3ojbxKGReXkJiXcS3iwH/q3l/8wlBRvwNwxXZnGiok0Z2KOkuIN+OT+XnCkmTg0PEj1jY1wKuD80UExiNJbrsGgD3SYjdtYEaydjjBo0N0IXLuO20NwzdcrbajrIpiEmzUrV67EPffcA4NB/ABt3bo17rnnHqxYscKpxRGEVpHztG7uYmEhr6QK+04X4s3Nf1HyAeERFjhhNWK1rIiJL0EE2Ptmc+ElxugeBiy970a7nwWuub6cCTgfGReFvbNHYN3U/lh8bwLmjumKl267Afogf83d5F2NYO109DfTorsRkOea1xKKskrPnTuHwEDHB31gYCDOnTunaFEE4SrUasmi5GldzvV87b4zVCCXkE1EiJ+FhbZZgC+uVLN3rxEruSH3nHEm4FuNbPHRPaLx+LnLWLEn2+Kc4zhg6pBrYQi924Xb7C8pzNfuo+NQUlmD97ae8LpuAWpjL1FM6/uiSZUDuf7667Fx40bMmzdPVMBVVFRg48aNuP76651eIEGohZotWZQ+rY+Kj8Iv6fmS41jGEIQ5UaEB2P3SCBw6U4yLZVWIbBaAp9YeYv78g/3bYu7t3eDve80Ro+SccVZ8OZstvjU9D8t3Z9uIRiMPLN+djRvbhgNocIHJFW3ma/fWbgGuQs1EMXfhreVAFLlKH3vsMZw+fRqDBg3Cpk2bUFhYCAAoLCzEDz/8gMGDByMnJwdTp05VdbEEoRThImttFhcuslvT82TNJ+XSscek/u0QFRrgcIyGr3OEhqmqM2LHiQsY0KEFxiW0ho7jUFLFbm1bs+9vDFu003QuOHPOCOLLOg4sSh/IJGiS4g0mV+SSiQlYN7U/9s4eIfk5ltjTl78/Jvq7pDBfO2u3gKboNhWOvwEdWmhatAHOu+Y9BceL1fOQwGg0YurUqfjiiy9MPUt1Oh2MxoYq7zzPY/Lkyfj888+pp6lKlJaWQq/Xo6SkBKGhoZ5ejldRb+QxeOEOuxdqwf2xd/YIWRca4cYGSBfCNf+ObRn5op+jLgiEFBwHBPn5oKJGPMuYA0ziYlNaLmZ+kyZv/qv//fj+Xpi3xX5xXdZzRq3QBFZSswpx34p9qs87Y3hHzBrZ2bR21u9ZN7W/RzLe3b3fvQnrfVNcXo3pXx8BIG4dVsNyqvb9W5HFTafTYeXKldi5cycefvhh3HjjjYiJicGNN96IRx55BDt27MDKlSsVibaDBw9ixowZ6NatG0JCQtC2bVvcc889OHnypM3Y48ePIykpCc2aNUNERAQefPBBXLp0yWac0WjEe++9h9jYWAQGBqJHjx5Yt26d6Pd7ck7CNbgqANWeVcEa4SyYO6YrDmQXobrOiGcTO6GVleVNf7VaO0HYg+dhV7QBDcfynO+Pod7II6egQv78V/87d1O6KueMsxaYeiOP1KxCbErLRWpWoaQFy1WxSIM6RlqsXcuxUVvT8zB44Q7ct2IfZn6ThvtW7MPghTtkexUaI2L7Zt6W45g2NFaxddgTONXyatiwYRg2bJhaawEALFy4ECkpKZgwYQJ69OiB/Px8LF26FL169cK+ffsQHx8PoCFBYujQodDr9Zg/fz6uXLmC999/H8eOHcOBAwfg73+t2N+rr76Kd999F1OnTkWfPn2wadMm3H///eA4DhMnTjSN8/SchGtw5UXWOq4jp6AC6w78bdHeJUofiLE9DZi35bhVod5AzErsjJjIYESGBOD5b48CoNIfhHMUV9Riybb/Yf2hXEWf5wEUOqjDZo6zwqTeyGPf6UKkZhUC4DGgfST6XxV4SuLr1I5FspdIodXYKIq7s4+jfbN8dzY+vr8XwkP8vcJKqchV6kp+//133HTTTRaCJjMzE927d8fdd9+NtWvXAgCeeuoprF69GidOnEDbtm0BAMnJyRg5ciSWLVuGadOmAQByc3MRGxuLadOmYenSpQAaXLnDhg1DdnY2cnJy4OPj4/E5pSBXqXLc7dawNcXXYPrXthcMc1O8PsjfJS4egnAlYucMq5tua3qeaDu3sGA/3HvT9aIJBlLuq3ojj95vb1OlRZyj7xLCL6QyZ+WGXziDq0JCGgOe3jeacJUCQF1dHRYvXoy+ffsiNDQUvr7XjHdpaWl46qmnRN2bUgwcONDGCtWpUyd069YNx48fN2377rvvcPvtt5vEEAAkJiaic+fOWL9+vWnbpk2bUFtbi6eeesq0jeM4PPnkkzh37hxSU1M1MSfhOtwdgGruHuobG4F5W6SDmPNLKpnnf3xorGTBS8I74Tjgtm6tPL0MAEB4sK/sc4bVTbc1PQ9PrD0sKrAuV9RimYhoA9QJ/Oc4lmZejl1lQuYsYDsXa9kStfHWmmTuoLHtG0XCrbKyEsOHD8cLL7yAM2fOIDQ01KJnaWxsLL744gt8+eWXqiyS53lcuHABkZENDY9zc3Nx8eJF3HTTTTZj+/btiyNHjpheHzlyBCEhIejatavNOOF9LcxpTXV1NUpLSy3+Ecrw5EWW9YLhqEWQObMSO2PO6DiL4p933dhadnYroU1CA33x618XPL0MAAAPztTY3Rx75wxrFmq9kcebm+1Xq5del/2b7IHsIklrm9Bn1N7venRQDFMWq7OZs2qj5bg7T9PY9o0i4TZ//nykpKRgwYIFyM/Px2OPPWbxvl6vx7Bhw/Drr7+qssivvvoKubm5uPfeewEAeXkNFwCxzg0GgwFFRUWorq42jW3VqpVNooTw2fPnz2tiTmsWLFgAvV5v+temTRvRcQQbnrrIsl4IcgorEBHiODkhKjTA1LxasOoF+enw/ZFcykb1MvRBln/r8KuJKSWV7OU7XE3JVQFknTQjds7IKY9xILvIIgZUKWLnFuv5JtayKupqy6rX7+jGnEihtGyJK9Bq3J0WaGz7RlFywn/+8x8MHz4cL730EgCIZo+2b9/eoUWJlRMnTmD69OkYMGAAHn74YQANFj8ACAiwrYclFASurKxEQECA6b+OxmlhTmvmzJmD5557zvS6tLSUxJuTeKJAJOuFYM2+M3bfE1b35thuFmuV0y+V0Bb1RiP6xoQjLNgPN7WNwMqUbE8vyQbBKhXk54OPp/RCQXm13XNGjitKDdEGiJ9brOfbyLgovDomTpVrgfAQ5Wmc6VjR2Gls+0aRcPv7778xfvx4h2OaN2+OkpISRYsSyM/Px5gxY6DX67FhwwZTwH9QUEMvPDFrVVVVlcWYoKAg5nGenNOagIAAUUGnNk2t3o+7L7LCBUNusU9zovSBmDsmDvogf2xKyzX9neT0SyW0xZXqehzIKQYA/DfjoodXYx9BcOl0HMYltLY7To4rquiKc63cHN1k5dygtSK41EKNdmGNlca2bxQJt+bNm+PiRccXm6ysLLRs2VLRogCgpKQEo0aNwuXLl7Fnzx5ER0eb3hNcj4Ir0py8vDxERESYRI/BYMDOnTvB87yFZVD4rDCvp+f0BGq2gCLE8dFxiG8dKltgtQjxx2tjuiJKH4Ti8mqbYqhRoQFIaBOm8moJQhwpYSbHFWV0opuA1E22sd2g5eJsu7DGTGPaN4qEW//+/fHjjz/i8uXLCAsLs3n/7Nmz+PnnnyWtcvaoqqrCHXfcgZMnTyI5ORlxcXEW77du3RotW7bEH3/8YfPZAwcOICEhwfQ6ISEBn3/+OY4fP24xz/79+03va2FOd9OY6v1o2WpYU2fE9uPyLSqF5TWI0gehpLIG078+Yvt3Kq3GVo0EsRONHylh1rtdOHQc4EiT6biGcYfsRwVYcHsPAw6dKZZ9k21MN2gleGPPUHfRWPaNIuH24osvYvjw4bjlllvw0Ucfoa6uIaC2oqICqampePrpp1FXV2cRo8VKfX097r33XqSmpmLTpk0YMGCA6Li77roL//73v3H27FlT7Nf27dtx8uRJzJo1yzRu3LhxmDVrFj755BOLmmufffYZWrdujYEDB2piTnciFUjMoSGQeGRclKID2p1CSutWwzWpOQ5vZo7IL63Cwl+OUwwbgUA/HapqjW7/XtbYn0NniiWPcyPfMI4lfCAs2A9LJt4IAIquJY3lBq2UxuYGVpPGsG8UCbehQ4di6dKlmDlzJoYOHWra3rx5cwCAj48PPvnkE/Tu3Vv23M8//zw2b96MO+64A0VFRaaCuwKTJk0CALzyyiv49ttvMXz4cMycORNXrlzBokWL0L17d0yePNk0/vrrr8ezzz6LRYsWoba2Fn369MEPP/yAPXv24KuvvjLFzXl6TnciJ5BY7gHuTiHlLquhM0L0TJH8tkMCezMvIb/UuXggonEQ4KtDTZ3RoTjiOOD9u3siSh+I59en4UJptV3RHx7sh48m3oiiihrkFFTgw+SGmptKXYtyYtzM3Zn21vfund1N36n0JuvNN2gtexEIz+NU54Tjx4/js88+w/79+1FUVITQ0FD069cPTz31FLp166Zozptvvhm7du2y+775cv/66y8899xz2Lt3L/z9/TFmzBh88MEHaNXKsoCl0WjEwoULsWzZMuTl5aFTp06YM2cOHnjgAZv5PTmnI9SsvMzafHrJxASHAcnW2BNSajbrFXBXJWxnheiK3afxzs/HJccRhBS39zDgpz/t95t8fGgs5oxuCN0QzkUAdsWR+XHs7HGupDuJ1q3lnoL2S+ND7c4JioTb7t27ERoa6tEYraaGmn94V7SAcndLEXe0sbInRAVmJXbCjBGd7P6eeiOPz/ecxoJfTij6foIw59FBMfDz4bBiT7aF5U3HAVOHXBNtAmICwBzrBypnrDxKW0C50rLkjVYrdz78Eu5DbeGmyFU6fPhwPP744/jkk0+cXgDhflxR08aV7lcx1KiE7ejCzlIjbXFyJtYdOIs3x9o+CUvdNAnv5//uuxGRzQKwLSMfq1JyXP59m9LO48CriXj+1i5Yk5qDM0UVaBcRjAcHxMDf17aWelK8ASO6tEL/BdtFO3OIxbM645ZUks3pKnemN1qtXB17TDQeFHVOuO6660wFZAnvwxUtoNzdUsTZSthSPRVZa6Tll1bhibWHsST5pKl3or3WP0TjISzYD34+DaLj9Tu6YVZiZ5d/Z2F5DQ5kF8FHxyEuWo/e7cIRF613eJ4eOlPssJ2amj0atdICyt75l2fVektrNLZ+moTrUGRxGzlyJH777TebOmaE96B2yry7W4qwZKbZaxzPktRQXScvg0+wvr1+e1fM20KZoI2dyxW1eGLtYXx2VZA8eXMHrP49G8USfTKd5de/8vDc+jRmS5K7H6g8nc0pZSnnoV2rVWPrp0m4DkXC7d1338WAAQMwbdo0LFy4EBER3tEmgrBEzYusu1uK+Og4jO1pwLLd9lsFje1psPktrO6I9+/uKXtN+aVVeOpr59u8Ed7DnO+PwWjkMW/LcZeLNgBY/bttETRHWdSe6NHoyWxOFku5miEbatLY+mkSrkORcJs0aRLCwsKwatUqrF27FrGxsaJN1zmOw/bt21VZKOEa1LrIurtieb2Rx+ajjl0em4/m4aWkrhbfyeqOAAeHQpQgAKC4otbjYt1R/JMzD1TeGNyfX1Kp6jh30tj6aRKuQ5Fw++2330z/X11djRMnTuDECdvMOXKjNi3cWbFc6ZM1q5uh4Eq1SYgShNaxl/yj9IHKG4P7ATiM51Myzp009XZdBDuKhJvR6P4K3oR34K4YF6XxIHLcEQM6tMCnk3rhzc1/USFcwisQOy/kPlB5czu8iGZsvZ9Zx7mbpt6ui2BDkXAjCEe4I8ZFaTyIXHeEIESX7jiFxVeryxOEO7G2vjhC7LyoN/LQB/njpaQuKLpSjYgQf0Tpg0QfqLy9JEVUKNt1gXWcJ/B0ggehfWSVA0lNTcWIESPQvHlzhIaGYuTIkabG6gThTgQBZu9SxkE8q1SqFAoPYFR8w0VTKO/ho+MwM7ETPpvUC1Gh2nxSJxoP1vfnKH0gPrm/l6Lj3bzszaz/pGHeluN479f/oaSyRlQIeHtJCuG64Ah72eZaQnj4HZfQGgM6tCDRRljA3Dnh2LFj6NevH6qqLE/qoKAgHDhwQHGLK4INtSsvNwbstfVhqTIuFsOj42BRkV4spqfeyJP1jXAJM4Z3wKCOLdG7XTgOnSm2sbbIPd6VVOFnbYf36KAYvH6HvGu+u5IdnLkuEIQrUPv+zWxxe/fdd1FVVYVXX30V+fn5yM/Px9y5c1FZWYmFCxc6vRCCkIszBT+T4g3YO3sE1k3tjymDYgDApoF3vkjBTnPrm9STPUGwYtAHYtbIGzCgQwv4++pErS1yjncplyfQ4PKstzroWUMQVqXkyCpkK1XwWk20UgiYIFwFs8Wtbdu2iImJwe7duy22Dxs2DDk5OThzxra+EKEeTcniJvfJ3N54lnnk9lg1nzMyJADggF//yseXqXT8E8r5TIagEDuuAVhsM/I8HvhcOozFupev1PkgIKf3sKf6b3pjOROiceKxXqUXLlzAxIkTbbb369eP4twI1VBShkAsGYJlnnojj9Up2UwxPatTsmHQB2LeluMW4yNC/NAvVluFPAnv4qN7EmQJFx8dh76xESZRsnTHKaw78DfyS68dl2FBfkxzWWehCjGgT0iUwWHtPezJZAdPFgImCFfCLNxqa2vRrFkzm+0hISGorXV9xXCi8aNWGQKWeQDIagI/b8tx0e1F5bX4JT2faQ7Cuwn01aFKZis0Fi6Vyys1I/ZQYs3lSrZrsphrNCnegCmDYrAyJUfy81JleeQkO3ibyCKLHuEpqBwIoQnUejJnmefl74+hpKKWOiIQslj2QG/4+/vgYlkVcgoqVEtQOVNUwTzW3kOJXKSq8CfGRTEJN6mYuMbaf9NbCxQTjQNZwm3t2rXYt2+fxbZTp04BAEaPHm0znuM4bNmyxYnlEU0FtZ7MWea57IaekkTjwt9XhwGdInHoTDGAhrITn9zfC6/8cMzmeAoP9sMjA2ORXXAFP6Sdl5y7XUQw0xqkGqizwlKFX632S42x/6Y3FygmGgeyhNupU6dMQs2arVu32myjllcEK2o9mXvbkzvhHdwa1wrDFu20sbDM/0c89EH+SD1dAIBDv9gI6DgOBeXV6NUmDJuPnrfJVjZHxwEPDohhWgNLmzcxwoL8LFynLFX41Wq/1Nj6b3p7gWKiccAs3LKzs125DqKJo9aTuTc9uROeRcgSliLE3wdb/swTtbBM//oIPp3UCy/c1gVb0/Pw0nd/WoirYH8fVNTU25176pBY+PuyVWVS+lDy8f29oNNxsmOx1Gi/xCoAASA1q1Dz8WKNOWaP8B6YhVu7du1cuQ6iiaPWk3lxebVNIV2iaeDnw6G2nv0PL4g2KXHl56sDL/K+uYXFaASmf23rPrM3L8cB04bEYs7oOJs12Qt4l/tQIpwz/Z2ovK9G+yUpAQjApgSJVuPFGmvMHuFdUHICoQnUcM1sTc/D9K+PUNJBI2dEl5bYceKSzXY5os2cyqviKizYzyJezaAPxMQ+bbA4OdPuZwULy2ub0mUddzwP3Ng23GKbVMC71MONOXLcmVKoUVbDngDclpHvVfFikYzN6VnHEYQSZPUqJQhX4kzFc7UCtwltExbki4zzZarOKVjOgvx88NWUflgyMQHrpvbH3tkjEBMZwjRHUXmNrO8ULHWC1U8IeLd2w5l373DUZ9caNbsE1Bt5pGYVYlNaLlKzCpncy2JY998EoKi7g0dhXYqGlkw0PsjiRmgKpa4ZJYHb1pa98GA/FFfU2mwntMPlyjqgsk71eQXLmU7HYVxCa9N2V8VMmsdC9Y2NYBIwI+Oi7LsdQwNwX9+2iIkMUTVGzJVlL7wxXqyAseYe6ziCUAIJN0JzKHHNKIkpEW6Kjw6Kwci4KJPr5uXvbUs8EE0D6+OIJfYyPMQPReXKjpeLZVVMDx15JVVYuiMTMxM7qxJ3xoKry154Y7xYYyxvQngf5ColGgVKL5QcgF/S8y1ufCUk2pos1seRI/ek8PrtcfEw6AMl3Zf2vo9VmCxOzjQ1Zbd2O6ot2pQ2qZeDN4ogQcjb29scGiyS3lLehPBOSLgRjQKpC6o9zN0xNXVGvLJRXpA50ThwdMOVir0c3SOaOfZM7PvkCBN3xXzJcWMqxRtFEIuQVyMhhCAcQcKN0BxKgqHNL6hK+O9f+ej99jbZQeaE98Nyw02KN2Dv7BFYN7W/RfKC4Cq0J+7swQMY29NgahhvYPycs2KJFXe4Mb1VBDmTREUQasDxPE8GBi+gtLQUer0eJSUlCA0N9fRyXIazwdBb0/PwysZjimOOiKaH+fHlbONw68/vOHEBK/aIFy/nANONfmt6Hp5Ye5jpO5ZMTLBIoHAFqVmFuG/FPslx66b2dzpxwFv7flKTeYIVte/fJNy8hKYg3OwFQwuXQtan2Y1HcjHrP2lqL4/wAKPio/BLer7L5p+V2AkzRnSCj45TXUDUG3mbwrLmCAVy984eAR8dhyXJmUyN69UQS1IIa5cqiC2sXY3vIxFENFbUvn+Tq5RwCrVqPKkZDB0Vqp1gZsI5dp+0LbSrFhyAbw6eBcBWR00ucuPEZozoiKhQ+4Vb3Rnz5W43pquTLQiiMUHCjVDM1vQ8DF64A/et2IeZ36ThvhX7MHjhDrfc5OxRb+RhNPIIC/KT/M6IYOkxhGcpd9CKylmEY+r3zALZDw0sDyxy48R8dBzeHNsNHLQR80WxXAShTaiOG6EItWs8ORMMLbhZkjPysTEtlym+bVZiZ7SNCMKs9UeZ10g0Tqau+QNVdUa771sXgmV1qSopd6FGY3c1cVfNOIIg2CHhRshGyq0ptPMZGRfFfIFXWtNJ7CbqiGsV5oNRUEbVzQk4FG3mXCyrkvXAUsyQoSzm+tSaWFKjVylBEOpBwo2QjSta1bBUqI+yusnZu4mKERbkh0cGxuCbg2ctmoZTeyuClciQALyw4SjTAwsAzNuSITnn3DFdRQUZiSWCIOxBMW6EbFxR40luMLTcpvKXK2vx4fZM5JdarolEm7bRgkNOSAoAB+YHFtbeueEh9pMRCIIgxCDhRsjGVa1q5ARDK2kqT3gft3RtqfizQpD/iC7OzcEDmNinDX79i60sycWyKq/sw0kQhHdArlJCNkrcmqywxvfQDa9pcOjMZQT761BRwxaHZo4Q0K8P8seOE2xlRSKsGsbrr2Yem7vXpSgoq0ZxBVsHDi314SQIwjsg4UbIRnBrPrn2sE2MmBplC1jie+iG1zQorpDfAeOhAe0wKt5gEvz1Rh5RoQHIL3WcjGLQB2LXi8Nx6EwxLpZVIaegAh8mn5TlTtdxwLwtxyXHOfNwQxBE04ZcpYQiPF3jSU5/R6JpMSreYFHEVaiPJsUbd8TB31eHAR1a4PYe0fjm4N+yYyBZ6k9ruQ9nY0Kt4uAEoTXI4kYoxpNlC3x0HOaOicNTXzvu78gBCPTTobJWvquN8C4cWbGS4g34bFIvvPz9MVy2suKFB/thwZ3dnYqh1HFsog1wTU02ahllibf2PyUIFki4EU7hybIF4SH+kmN4gERbE8KRFUt40NiXVYjU0wUAGo7d/u1tWyyxxlA+NKAd2kUEM7lHZwzviEEdI1UXVSRSLFG7ODhBaA0SboTXQgkKhEBEiB/mj+8ueUP20XEY1CkSgzpFOhzHGkM5Kt7AfBx2atVM9YccEimWuKI4OEFoDYpxI7wWSlAgAKBFiD/2zUlUVaAIMZT2bu3mDd9dVR5HCimRAtj2WG3sqNXzmCC0DAk3wmuhBAWCA/DO+Hj4+6p7KZNTEFqOyFOTpihSpBIOqH4e0RQgVynhVVgHYc8d0xVPfX3E08siXIBQaiYs2M8moQBwfRwXa8N3V5fHsUdTEykssXyesn4ShDsh4UZ4DWIX7rCrBVIJ7yfEX4dys0K7gkASMpfzSypRVF6DiGYBiAp1T+Yka+Y0q8hTk6YkUlhj+VxZHJwgtAIJN8IrsHfhFrPEEN5JeY0RESF+GJ/QGolxURYCyZMN11kzp91dHqepiBS5CQeesH4ShDuhGDdC88htKE94L8XltViVkoOSyhqX3VxdWZhVEHnjElpbFAF2BXLi8LwZubF8ni4OThCuhixuhOahhvJNB1eXbGhsNc884aJ1N0pi+TxZHJwgXA0JN0KzCIkIv6TneXophBOE+PtgeJfrsCfzEkoq6yTHm1tQ1HSRNtaaZ41dpCiN5fNkcXCCcCUk3AhNImYZcYbhN0Tit/8VkLvVjQgxRuU19fjpzzxEhQYisWsrnLxQhmO5pZKfVzMbsrEXZm3MIqWpxPIRBCsU40ZoDsEyopZoCw/2Q8/rw0m0yYRTqF9GxUcBgK1lq7QK3x3OZRJtgLrZkE2x5lljoanE8hEEKyTcCE3hikSE4opaLN+TpeKMjZ+IED/wCv8IqVmFTn23KwrWNrWaZ40NSjggiGuQq5TQFPuyCl2SiFBRQ43mWeEAjE9ojZUpOYo+f7lSeYkWV1lQmlLNs8ZKY4/lIwhWSLgRmmFreh6eX3/U08toMsRHh+JMUQXKqq4lDLQI8ce4hGhEhwUpmjMsyM8p4eaqbEiKk2ocNOZYPoJghYQboQnsZfwRruOv86X4+P4bER4SgOSMfGxMy0VheQ1WKbS0AUBi11bYcPic7M89NKAdRl2tfO8KCwoVZiUIorFAMW6Ex6ECu55j3pbjKC6vxqqUHBSVO9eFYsqgGAzqqMwaMire4PKCtRQnRRBEY4AsboTHoQK7nkHIpHzxuz9VEc2JcVGKP1tcXq3CCqRprHFSQs3DxvSbCIIQh4Qb4XHkZvJFhPg5bR0irlFeXe/U563jwwz6QNlCfN6W47gt3qC62LAnaBpTnFRj6wZBEIRjyFVKeBw5mXwGfSDeHhdvU8+J8AzW8WHmNbfk4IoaalvT8zB44Q7ct2IfZn6ThvtW7MPghTuwtRF14rBX81DoBtGYfitBEA2QcCM8Tt/YCESE+DONndinLUb3iMank3rBoKfSDZ5GLD4sKd6AKYNiZM+lZg21piBopLpBAA3dIOqNFD1KEI0JEm6Ex/HRcfhHQjTT2JjIYAAN4mDXi8Mxd0xX3BrXypXLI+wwK7Ez9s4eIeqOUxLvplYNtaYiaKgbBEE0TTQn3K5cuYI33ngDSUlJiIiIAMdxWL16tejY48ePIykpCc2aNUNERAQefPBBXLp0yWac0WjEe++9h9jYWAQGBqJHjx5Yt26d5ubUKvVGHqlZhdiUlovUrEKX3PD0QWwWN+HmvjU9D8MW7cS8Lcfx34wLqq+nsRAW7If/u+9GqB2nzgH45uDfdt8X6qaxfK3anRKUChp3HOdqQt0gCKJpornkhIKCAvzzn/9E27Zt0bNnT/z222+i486dO4ehQ4dCr9dj/vz5uHLlCt5//30cO3YMBw4cgL//NSHw6quv4t1338XUqVPRp08fbNq0Cffffz84jsPEiRM1M6cWcTbwmSXbbWt6Hj5MPulwHvMAeKr5xs67d3aHPsgfamsQc/EjFujvqG6aOa6ooaZE0HhjgD91gyCIponmhJvBYEBeXh6ioqLwxx9/oE+fPqLj5s+fj/Lychw6dAht27YFAPTt2xcjR47E6tWrMW3aNABAbm4uPvjgA0yfPh1Lly4FADz22GMYNmwYXnzxRUyYMAE+Pj4en1OL2BNIQpyQVO0rlpshaw03HjAFvVPNN2laNffHW+PikRRvwKa0XJd9jyORJNRNsz4GzHFFpwS5gsbZ49xTUDcIgmiaaM5VGhAQgKgo6fiY7777DrfffrtJDAFAYmIiOnfujPXr15u2bdq0CbW1tXjqqadM2ziOw5NPPolz584hNTVVE3NqDWfjhFiDw1lruM1K7ISkeAPVfGNgVmJn/D4n0SQ2lFhcIkL8mMZJzZ0Ub8De2SOwbmp/LJmYgK8e64evpvTDkokJWDe1v90YOWeQctOau2a9OR7OPIPX+rdSNwiCaLxoTrixkJubi4sXL+Kmm26yea9v3744cuSI6fWRI0cQEhKCrl272owT3tfCnNZUV1ejtLTU4p87cSbwWc7NML+UTYS1bRECgOJ1HGHQB+KzSb0wM7GTxc1aTrwZ0HDTf3tcPLP4kUKomzYuoTUGdYzEoE6RGJfQ2mWdElhKkgiCxtsD/KkbBEE0PTTnKmUhL6/BWmMw2F6UDAYDioqKUF1djYCAAOTl5aFVq1bgOM5mHACcP39eE3Nas2DBArz11lsO9oJrcSbwmfVmuDolmzn2quhKQ2X9nIJytg80IW7p0hKPDelgt1o+a7wZYOnK1uk4r+3tmRRvwLShsVixx/IY03HA1CGxJkHTGAL8G2s3CIIgxPFKi1tlZSUAiAqewMBAizGVlZXM4zw5pzVz5sxBSUmJ6d/Zs2dFx7mKnIIKpnFirjLWm9y8LcexdEcm09ii8hpsPJKL1b9nM41vSmTklUneqO1ZZsyJCPHH3DHX4s282ZqzNT0Py3fbPhjwPLB8d7bJVd9YAvzNrZqu7vlKEIRn8UqLW1BQEIAGd6I1VVVVFmOCgoKYx3lyTmsCAgJEBZ87kJvlaY2cm1xJVR3TuI9/y2Kes6mRV1KFfVmF0Ok4hxYXwTKzdMcpLBb5+xaX12D614fxqa6XhXjzNmuOlKueQ4OrfmRcFPrGRiAs2A+XK+y3UAsP9qMAf4IgNINXCjfB9Si4Is3Jy8tDRESESfQYDAbs3LkTPM9buDaFz0ZHR2tiTq0gN8tT7Abeu104dBxUL0FB2Gfqmj9QUXOt56ijUhb26q9Zixrhb+ttvT3lxK2xCDI6jAmC0BJe6Spt3bo1WrZsiT/++MPmvQMHDiAhIcH0OiEhARUVFTh+/LjFuP3795ve18KcWkFulqcYh84Uk2hzM+aiDWgQJk+sPYzF204i5VSBqajsvtOFXh2MzwKrqz7lVAEWbzvp0NoGAJcrar16fxAE0bjwSuEGAHfddRd++ukni9iv7du34+TJk5gwYYJp27hx4+Dn54dPPvnEtI3neXz22Wdo3bo1Bg4cqIk5tQLrTS8mMsTpOQjXs2R7Jh74fL+pyfr0rw4zfc6b/4asrvqlO09h6c5TTGO9eX8QBNG40KSrdOnSpbh8+bIpO/PHH3/EuXPnAABPP/009Ho9XnnlFXz77bcYPnw4Zs6ciStXrmDRokXo3r07Jk+ebJrr+uuvx7PPPotFixahtrYWffr0wQ8//IA9e/bgq6++MhXKBeDRObWCGsHaWg/kbspcrnRsXRLw5r+hVGFaJXjz/iAIonHB8TyvOadWTEwMzpw5I/pednY2YmJiAAB//fUXnnvuOezduxf+/v4YM2YMPvjgA7RqZdl03Gg0YuHChVi2bBny8vLQqVMnzJkzBw888IDN/J6c0xGlpaXQ6/UoKSlBaGgo8+fkUm/kMXjhDslq7Htnj7AboC41B6FdWP6+AiztzDyFUAAacD5GLSzYD4deG6mZ30YQhHeh9v1bk8KNsMVdwg2wf9MTblsspSBYb5xSdcUI9yH376v13p5ia1RCeLAf/iDhRhCEQki4NVHcKdwAdW7MYnNYZ5sa9IEYHR+FlSk5ai2dYCQsyM/Cdcr697XX21OO8FOKXCuf+fjMC2VYulNZWZl1U/t7VWYtQRDaQe37tyZj3AjPo0b9LmGOfVmFSD1dAIBDv9gI6DgOBeXVpjkPZBeRcPMAH9/fS7L2mzVyaqSpbaFS8jBhXsokNatQsXCj5ASCILQCCTfCLmrU79qWkW9xs126s+FmO3dMQ5/XzUfP4xI1jXcrQhxbfwUV9uXUSFPTQmXPypdfUoUn1x5msvI5k7RAyQkEQWgFEm6Ey7B3s80rqcJTXx/xyJoaI1GhAXj99jhkXryCxcmOW4g522fUE7091bLyyenZKuCoQwhBEIQn8No6boS2Ye3AQDQQ4u8jPcgOH9yTgNE9ojEzsTM+m9QLBgf9SJ3tM+qJ3p5yrHxSsPRsFXBW5BIEQbgCsrgRipAKEmftwEA0MG1oe3yYnKlI6BZcudYL1zo2MTIkAOAaxqhRskPK3egKC5XaVj6x+M3i8hrM22IZPxelsSxZgiAIgIQboQCWIHEK5mZDEDozRnRCp+uaYca6I7LbhUU2s+x368reoo7cja6yULnCyie2j26Ldy4ZhyAIwh2Qq5SQhRC3Zm1NE4LEt6bnAaBgbjnMHdMVB7KL8NOf55X1eHWzP9qeu9FZN6w9BCufPQnFoeHBwVkrnyDmxiW0xgAFiRsEQRDugCxuBDNygsT7xkZAH+iLkqo6N69SOwgWqbBgP9FG5gZ9IMb2NGDeluNOuZULyqulB6mMGuViWPGElY8gCEKrkHAjmJETJF5SWYP6Jp6ZEBHij3nj4k0uuPySShSV1yCiWQCiQhviqqZ/bZt1KxdPWTdd6ZK1RrDyWbvoKQ6NIIimBgk3ghnWuLXkjHysSslp8hmlhVcD3nU62AgLoZ+rM/uoqZWqcKeVjyAIQquQcCOYYbXsbEzLbfKiTcBegVhns26bqovQnVY+giAILULJCQQzLEHiLUL8UVRuG8/VVBEE7Fs/ZqDeLPPA2axbVyUCEARBENqGLG4EMyxB4uMSorGK+o5aINYGSm5cWqvm/vjXvTeqVo+NIAiC8E7I4kbIQqoUxMi4KA+tTPuYW9mkrJfmcADeGhePQR0jqVQFQRBEE4csboRsHAWJ1xt5xY28GzvmVjbWvpnWhY0JgiCIpg0JN0IR9oLEfXQcxvY0YNnubA+synXoOFgUxw0P9gMPiNZns8Ze9qe9EhctQvwxLiHaVA+PrGsEQRCEAAk3QlW2pudheSMTbTOGd8Qzt3TCoTPFFhZGACarY05BBT5MPglAXoFYKnFBEARByIGEG6EajjoreDODOkbC31cnamE033ZDVDMb65lQhNeRq5NKXBAEQRCskHAjVMPZ2mTugtXNKbfAbVK8AUYjj9c2pZtKohSW1+CfP/2FzItliIkMIYsaQRAE4RQk3AjVcLY2matpFuCLZZN6o/9V69aB7CJsu9rlQQwewNieBmaRtTU9D9O/PmJjccwvrcbi5EzTa0o4IAiCIJRC5UAI1fBUz0xWrlTXQafj4HP134AOLfD6Hd3w+NBYu59ZvjsbW9PzJOeW4yYWuimwzEsQBEEQ5pBwI1RDTm0yT2FtFaw38th81LGAsu56IIYcN7G9bgoEQRAEIQUJN0I1hNpkWpYi1lZBKcFl3vXAEXLdxKzzEgRBEIQ5JNwIVUmKN2BWYidPL0OUFiH+NokGrIJLapxSN7HW4wIJgiAIbUHCjVCdmMgQTy9BlHEJ0TaJBqyCS2qcUjex1uMCCYIgCG1Bwo1QHXeLEV/Go1isj6qU4OLQkAUqVRJEcBMLn5GCdV6CIAiCMIeEG6E6ghhyF1880lfS2mVPJDkSXFJdD6wRWlhFSfx2ufMSBEEQhAAJN0J1BDHkakkiWK0Gdox0KL44OBZJ9gRXlD4Qn07qJaveWlK8AXtnj8C6qf2xZGICZiV2RlSo8/MSBEEQBABwPM9rOQmQuEppaSn0ej1KSkoQGhrq6eUwsTU9Dy9/f4ypEbsSOMBCAG1Nz7NpOSWn2G29kXdJz1BXzUsQBEFoH7Xv3yTcvARvFG5Ag2hZuiMTX6Tk4HKlegLOniAjkUQQBEFoCRJuTRRvFW4CgqBy1GJKimYBvrjnpusxMi6KBBlBEAThFah9/6ZepYRbEFpMDejQAn1jI/Dm5gzkl7LVMAsL8sPkQTGYMaITiTWCIAiiSUPCjXA7SfEGjIyLMrk0cwrKse7A38gvrTaNaRHij3EJ0WRdIwiCIAgzSLgRHkGwwAnMGNGJYtMIgiAIQgISboQmsBZyBEEQBEHYQnXcCIIgCIIgvAQSbgRBEARBEF4CCTeCIAiCIAgvgYQbQRAEQRCEl0DCjSAIgiAIwksg4UYQBEEQBOElkHAjCIIgCILwEki4EQRBEARBeAkk3AiCIAiCILwE6pzgJfA8DwAoLS318EoIgiAIgmBFuG8L93FnIeHmJZSVlQEA2rRp4+GVEARBEAQhl7KyMuj1eqfn4Xi1JCDhUoxGI86fP4/mzZuD48Sbr5eWlqJNmzY4e/YsQkND3bzCpgntc/dD+9z90D53P7TP3Y+r9jnP8ygrK0N0dDR0Oucj1Mji5iXodDpcf/31TGNDQ0PpRHcztM/dD+1z90P73P3QPnc/rtjnaljaBCg5gSAIgiAIwksg4UYQBEEQBOElkHBrRAQEBOCNN95AQECAp5fSZKB97n5on7sf2ufuh/a5+/GWfU7JCQRBEARBEF4CWdwIgiAIgiC8BBJuBEEQBEEQXgIJN4IgCIIgCC+BhBtBEARBEISXQMKtEVBdXY3Zs2cjOjoaQUFB6NevH7Zt2+bpZbmdK1eu4I033kBSUhIiIiLAcRxWr14tOvb48eNISkpCs2bNEBERgQcffBCXLl2yGWc0GvHee+8hNjYWgYGB6NGjB9atW6e5OT3FwYMHMWPGDHTr1g0hISFo27Yt7rnnHpw8edJmLO1zdfjrr78wYcIEtG/fHsHBwYiMjMTQoUPx448/2oylfe4a3nnnHXAch/j4eJv3fv/9dwwePBjBwcGIiorCM888gytXrtiMk3Pd9uScnuK3334Dx3Gi//bt22cxtsntc57weiZOnMj7+vryL7zwAr9s2TJ+wIABvK+vL79nzx5PL82tZGdn8wD4tm3b8jfffDMPgP/iiy9sxp09e5aPjIzkO3TowC9ZsoR/5513+PDwcL5nz558dXW1xdiXX36ZB8BPnTqVX758OT9mzBgeAL9u3TpNzekp7rrrLj4qKop/+umn+RUrVvDz5s3jW7VqxYeEhPDHjh0zjfP0/mlM+3zLli38bbfdxr/55pv88uXL+Q8//JAfMmQID4BftmyZaZyn909j2ufmnD17lg8ODuZDQkL4bt26Wbx35MgRPjAwkL/xxhv5Tz/9lH/11Vf5gIAAPikpyWYe1uu2p+f0FDt37uQB8M888wy/Zs0ai3+XLl0yjfP0/vHEPifh5uXs37+fB8AvWrTItK2yspLv0KEDP2DAAA+uzP1UVVXxeXl5PM/z/MGDB+0KtyeffJIPCgriz5w5Y9q2bds2mxvfuXPneD8/P3769OmmbUajkR8yZAh//fXX83V1dZqY05OkpKTY3FxPnjzJBwQE8A888IBpG+1z11JXV8f37NmTv+GGG0zbaJ+7hnvvvZcfMWIEP2zYMBvhNmrUKN5gMPAlJSWmbStWrOAB8L/++qtpm5zrtifn9CSCcPv2228djmuK+5yEm5fz4osv8j4+PhYHA8/z/Pz583kA/N9//+2hlXkWR8Ltuuuu4ydMmGCzvXPnzvwtt9xiev3xxx/zAPi//vrLYtzXX3/NA7B4ovLknFqkV69efK9evUyvaZ+7nttvv51v1aqV6TXtc/XZtWsX7+Pjw//55582wq2kpIT39fXlX3zxRYvPVFdX882aNeOnTJli2sZ63fb0nJ7EXLiVlpbytbW1NmM8vX88tc8pxs3LOXLkCDp37mzTELdv374AgLS0NA+sSrvk5ubi4sWLuOmmm2ze69u3L44cOWJ6feTIEYSEhKBr164244T3tTCn1uB5HhcuXEBkZCQAz++fxrrPy8vLUVBQgKysLCxevBi//PILbrnlFgCe3z+NcZ/X19fj6aefxmOPPYbu3bvbvH/s2DHU1dXZ/BZ/f38kJCTY7B+W67an59QCkydPRmhoKAIDAzF8+HD88ccfpvc8vX88tc9JuHk5eXl5MBgMNtuFbefPn3f3kjRNXl4eANjdZ0VFRaiurjaNbdWqFTiOsxkHXNu3np5Ta3z11VfIzc3FvffeC8Dz+6ex7vPnn38eLVu2RMeOHfHCCy9g/PjxWLp0KQDP75/GuM8/++wznDlzBvPmzRN9X+q3mF+LWa/bnp7Tk/j7++Ouu+7CkiVLsGnTJrz99ts4duwYhgwZYhI6nt4/ntrnvrJGE5qjsrJStK9aYGCg6X3iGsL+kNpnAQEBzPvW03NqiRMnTmD69OkYMGAAHn74YQCe3z+NdZ8/++yzuPvuu3H+/HmsX78e9fX1qKmpAeD5/dPY9nlhYSFef/11zJ07Fy1bthQdI/VbzK/Fau0fV8/pSQYOHIiBAweaXo8dOxZ33303evTogTlz5mDr1q0e3z+e2udkcfNygoKCRJ9Iq6qqTO8T1xD2B8s+Y923np5TK+Tn52PMmDHQ6/XYsGEDfHx8AHh+/zTWfd6lSxckJibioYcewk8//YQrV67gjjvuAM/zHt8/jW2fv/baa4iIiMDTTz9td4zUbzH/HWrtH1fPqTU6duyIcePGYefOnaivr/f4/vHUPifh5uUYDAaTGdYcYVt0dLS7l6RpBFO1vX0WERFheioyGAzIz88Hz/M244Br+9bTc2qBkpISjBo1CpcvX8bWrVstjjtP75/Gus+tufvuu3Hw4EGcPHnS4/unMe3zzMxMLF++HM888wzOnz+PnJwc5OTkoKqqCrW1tcjJyUFRUZHkb7E+J1iu256eU4u0adMGNTU1KC8v9/j+8dQ+J+Hm5SQkJODkyZMoLS212L5//37T+8Q1WrdujZYtW1oEuAocOHDAYn8lJCSgoqICx48ftxhnvW89Paenqaqqwh133IGTJ0/ip59+QlxcnMX7nt4/jXGfiyG4W0pKSjy+fxrTPs/NzYXRaMQzzzyD2NhY07/9+/fj5MmTiI2NxT//+U/Ex8fD19fX5rfU1NQgLS3NZv+wXLc9PacWOX36NAIDA9GsWTOP7x+P7XNZOaiE5ti3b59NHZmqqiq+Y8eOfL9+/Ty4Ms/iqBzIE088wQcFBVmUSklOTuYB8J9++qlp29mzZ+3WomrdurVFLSpPzulJ6urq+LFjx/K+vr78li1b7I6jfa4eFy5csNlWU1PD9+rViw8KCuLLysp4nqd9rhaXLl3iN27caPOvW7dufNu2bfmNGzfyf/75J8/zPJ+UlMQbDAa+tLTU9PnPP/+cB8D/8ssvpm1yrtuenNOTXLx40WZbWloa7+fnx48dO9a0rSnucxJujYAJEyaYasQsW7aMHzhwIO/r68vv2rXL00tzO//3f//Hz5s3j3/yySd5APydd97Jz5s3j583bx5/+fJlnud5/u+//+ZbtGjBd+jQgf/oo4/4+fPn8+Hh4Xz37t35qqoqi/lefPFFHgA/bdo0fsWKFabq71999ZXFOE/P6SlmzpzJA+DvuOMOm+rma9asMY3z9P5pTPv8H//4Bz9ixAj+zTffNHWr6NKlCw+A/+CDD0zjPL1/GtM+F0OsAO+hQ4f4gIAAi+r4gYGB/K233mrzedbrtqfn9BTDhw/nR48ezb/99tv88uXL+WeffZYPDg7m9Xo9n5GRYRrn6f3jiX1Owq0RUFlZyb/wwgt8VFQUHxAQwPfp04ffunWrp5flEdq1a8cDEP2XnZ1tGpeens7feuutfHBwMB8WFsY/8MADfH5+vs189fX1/Pz58/l27drx/v7+fLdu3fi1a9eKfrcn5/QUw4YNs7u/rQ36tM/VYd26dXxiYiLfqlUr3tfXlw8PD+cTExP5TZs22Yylfe46xIQbz/P8nj17+IEDB/KBgYF8y5Yt+enTp1tYWQTkXLc9OaenWLJkCd+3b18+IiKC9/X15Q0GAz9p0iQ+MzPTZmxT2+ccz1tFjxIEQRAEQRCahJITCIIgCIIgvAQSbgRBEARBEF4CCTeCIAiCIAgvgYQbQRAEQRCEl0DCjSAIgiAIwksg4UYQBEEQBOElkHAjCIIgCILwEki4EQRBEARBeAkk3AiCIAiCILwEEm4EQRBu4JFHHgHHccjJyfH0UpCTkwOO4/DII494eikEQciEhBtBEJrk0UcfBcdxaNGiBaqrq52e78033wTHcfjtt9+cX5wLWb58OTiOw+OPPy45dtCgQeA4Dr///rsbVkYQhBYg4UYQhOYoKyvD+vXrwXEcioqK8MMPP3h6SW5j4sSJCA4OxjfffIPKykq74/73v//h999/R5cuXTBw4EA3rpAgCE9Cwo0gCM3xn//8B+Xl5Zg1axZ0Oh1Wrlzp6SW5jdDQUEyYMAGlpaXYsGGD3XGrVq0CAEyZMsVdSyMIQgOQcCMIQnOsXLkSvr6+eOmllzB8+HBs374dZ86csTt+9+7d+Mc//oFWrVohICAAbdq0wZ133om9e/cCAG6++Wa89dZbAIDhw4eD4zhwHIeYmBjTHBzH4eabbxadPyYmxmIsAJw8eRIvvfQSevXqhRYtWiAwMBCdO3fGyy+/jCtXrjj1+wUxJogza+rr67FmzRr4+fnhoYceMo0dN24cYmJiEBgYiIiICNx2223YuXMn8/eK/U6Bm2++GRzH2WzneR6rVq3CoEGDEBoaiuDgYNx0002ia6+qqsIHH3yAnj17Qq/XIyQkBDExMbjnnntw9OhR5nUSRFPG19MLIAiCMCcjIwP79u3D6NGj0apVKzz00EPYvn07vvjiC7z55ps245csWYJZs2YhKCgI48ePR9u2bZGbm4u9e/diw4YNGDx4sCkIf9euXXj44YdN4iQsLEzxOr///nusXLkSw4cPx8033wyj0Yh9+/Zh4cKF2LVrF3bv3g0/Pz9Fcw8ZMgSdO3fGrl27cPr0abRv397i/V9++QV5eXkYP348rrvuOgDA9OnT0bNnTyQmJqJly5bIzc3FDz/8gMTERHz//fcYN26c4t9qD57n8cADD2DdunXo1KkT7r//fvj7+2Pbtm2YMmUKMjIy8P7775vGP/zww1i/fj169OiByZMnIyAgAGfPnsXOnTtx8OBB9OzZU/U1EkSjgycIgtAQzz33HA+AX7duHc/zPF9WVsaHhITwbdu25evr6y3GpqWl8Tqdjo+Ojuazs7Mt3jMajXxubq7p9RtvvMED4Hfu3Cn6vQD4YcOGib7Xrl07vl27dhbbzp07x1dXV9uMfeutt3gA/Nq1ay22P/zwwzwAm3Xa49133+UB8K+99prNe+PHj+cB8D/99JNp2+nTp23GnT9/no+OjuY7depksT07O5sHwD/88MMW28V+p8CwYcN461vG8uXLeQD85MmT+ZqaGtP26upq/o477uAB8H/88QfP8zx/+fJlnuM4vnfv3nxdXZ3FPHV1dXxxcbHo9xIEYQm5SgmC0Ay1tbVYs2YNQkND8Y9//AMA0KxZM4wfPx5///03kpOTLcYvW7YMRqMRb7/9to2Lj+M4REdHu2ytrVu3hr+/v832GTNmAIDNWuXy8MMPw9fXF//+979hNBpN2y9duoSffvoJ0dHRSEpKMm2PjY21mcNgMOCuu+5CZmamQ1ezUpYuXYqQkBB8/PHHFtZFf39/vPPOOwCAdevWAWj4e/A8j8DAQOh0lrceHx8fp6yfBNGUIFcpQRCaYdOmTbh06RKmTJmCwMBA0/aHHnoIa9euxcqVK3Hrrbeath84cAAALLa5C57n8cUXX2D16tVIT09HSUmJhcA6f/68U/NHRUVhzJgx2LRpE7Zt24bbbrsNALBmzRrU1tbi4Ycfho+Pj2n86dOnsWDBAuzYsQO5ubk2JVTOnz+Pdu3aObUmcyoqKnDs2DFER0dj4cKFNu/X1tYCAE6cOAGgIeli9OjR+Pnnn9GrVy9MmDABN998M/r06aPYpUwQTRESbgRBaAYhe1QIuBe45ZZb0Lp1a2zatAlFRUWIiIgAAJSUlIDjOBgMBrev9ZlnnsHSpUvRpk0bjB07FgaDAQEBAQCAt956S5Xac1OmTMGmTZuwatUqk3D74osvADTUuRM4deoU+vbti9LSUgwfPhx33HEHQkNDodPp8Ntvv2HXrl2qrMec4uJi8DyP3NxcU+KHGOXl5ab///bbbzF//nx8/fXXePXVVwE0CLrJkydj/vz5CA4OVnWNBNEYIeFGEIQmOHv2LP773/8CAIYNG2Z33Nq1a/HMM88AaEgu4HkeeXl5aN26tVPfz3Ec6urqRN8rKSmBXq83vb548SI+/vhj9OjRA6mpqRaCIz8/36GQkcPo0aNhMBhMgjUrKwvp6ekYNmwYOnbsaBq3ePFiFBcXY82aNZg0aZLFHE888QR27drF9H06nQ41NTWi75WUlFi8Dg0NBQD07t0bf/zxB9P8wcHBePvtt/H2228jOzsbO3fuxGeffYYlS5agsrISy5YtY5qHIJoyJNwIgtAEq1evhtFoxODBg3HDDTfYvF9XV4d///vfWLlypUm49e3bF3/88Qf++9//YvLkyQ7nF9yK9fX1ou+Hh4cjNzfXZntOTg4uX75sIdxOnz4NnueRmJhoYyXas2eP4x8qAx8fHzz88MN49913sXbtWhw/fhyAbe22rKwsALDJHOV5HikpKczfFx4ejmPH/r+9+wdJdY3jAP6NTopBaEXRP8iGhgiTQIkIKtAhtCEwAoeGoMihGuwsRkPQ0hI0R2EORRENRREUKBiWBTV0i4IGgwoSiQwpyILfHe7Vc0TPpS4Hwnu/H3B5feR9eBa/PM/v/b1/4P39Hd++/fh7eH5+xtXVVcrYgoIC1NXV4eLiAtFo9NM1ajU1NaipqYHdbkdpaSk2NjYY3Ig+gA8nENGXS9SL5eTkwOPxYG5uLu2zsLCA5uZmnJ6eJnd4HA4HcnNzMT4+nlZ8LyIpdWaJ49Wbm5uMczAajbi+vk7ZnYrH43A6nWljE7Vi+/v7KXVtt7e3cLlc/3IVMkscic7OzmJ5eRlqtRrd3d0Z55PoW5cwNTWFs7OzD9/LaDTi7e0Ni4uLyWsiApfLlXLkmTAyMoKXlxcMDAxk/D4UCiXfzRqJRDLO5fHxEa+vryk1jUT0a9xxI6Iv5/V6EQqF0NbWltaz7Gd9fX04ODjA/Pw8DAYDdDodZmZmMDIygvr6enR1daG6uhr39/fw+/2wWq2YmZkB8KPx7tjYGM7Pz6FWq6HRaJJPgTqdTuzs7MBiscButyM/Px+7u7vQaDRpNXSJpzXX1tZgMBhgMpkQDoexubkJk8mU3AH7HWpra9Ha2gq/3w/gr7CqUqlSxjgcDrjdbthsNvT09KC4uBjBYBAnJyewWq3Y2tr60L2GhobgdrvR39+P3d1dlJSUYG9vD9FoFHq9Pq1J7uDgIILBIDweDwKBAMxmMyoqKhAOh3F5eYnDw0MsLS1Bq9Xi7u4OjY2N0Ov1aGhoQGVlJR4eHrC+vo63tzd8//799ywY0X/dlzUiISL6m91uFwDidrv/cdzT05OoVCpRq9Xy8vKSvO7z+aSzs1OKiopEoVBIVVWV2Gw2CQQCKb9fWFgQnU4nSqVSAKT1LFtdXRWdTicKhULKyspkeHhYYrFYxv5msVhMRkdHRavVilKplNraWpmcnJR4PJ6xJ9xn+7j9zOPxCAABIEdHRxnH+Hw+aWlpkYKCAtFoNGKxWOT4+Dhj/7pf9XETEfF6vdLU1CRKpVKKi4ult7dXwuFwxj5uCSsrK2I2m6WwsFDy8vKksrJS2tvbZXp6WiKRiIiIPD4+ysTEhLS2tkp5ebkoFAqpqKiQjo4O2d7e/vSaEP1f5YiIfFlqJCIiIqIPY40bERERUZZgcCMiIiLKEgxuRERERFmCwY2IiIgoSzC4EREREWUJBjciIiKiLMHgRkRERJQlGNyIiIiIsgSDGxEREVGWYHAjIiIiyhIMbkRERERZgsGNiIiIKEv8CXDs95pUNRrTAAAAAElFTkSuQmCC"/>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9" tIns="45720" rIns="91439" bIns="45720" numCol="1" anchor="t" anchorCtr="0" compatLnSpc="1">
            <a:prstTxWarp prst="textNoShape">
              <a:avLst/>
            </a:prstTxWarp>
          </a:bodyPr>
          <a:lstStyle/>
          <a:p>
            <a:endParaRPr lang="en-IN"/>
          </a:p>
        </p:txBody>
      </p:sp>
      <p:pic>
        <p:nvPicPr>
          <p:cNvPr id="717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128" y="2852936"/>
            <a:ext cx="5359866" cy="380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Audio 15">
            <a:hlinkClick r:id="" action="ppaction://media"/>
            <a:extLst>
              <a:ext uri="{FF2B5EF4-FFF2-40B4-BE49-F238E27FC236}">
                <a16:creationId xmlns:a16="http://schemas.microsoft.com/office/drawing/2014/main" id="{CFB20034-3AC0-27CB-19E8-EE041B47A8B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858885889"/>
      </p:ext>
    </p:extLst>
  </p:cSld>
  <p:clrMapOvr>
    <a:masterClrMapping/>
  </p:clrMapOvr>
  <mc:AlternateContent xmlns:mc="http://schemas.openxmlformats.org/markup-compatibility/2006">
    <mc:Choice xmlns:p14="http://schemas.microsoft.com/office/powerpoint/2010/main" Requires="p14">
      <p:transition spd="slow" p14:dur="2000" advTm="43007"/>
    </mc:Choice>
    <mc:Fallback>
      <p:transition spd="slow" advTm="43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2" name="TextBox 2"/>
          <p:cNvSpPr txBox="1"/>
          <p:nvPr/>
        </p:nvSpPr>
        <p:spPr>
          <a:xfrm>
            <a:off x="1187624" y="2348880"/>
            <a:ext cx="7045136" cy="987450"/>
          </a:xfrm>
          <a:prstGeom prst="rect">
            <a:avLst/>
          </a:prstGeom>
        </p:spPr>
        <p:txBody>
          <a:bodyPr wrap="square" lIns="0" tIns="0" rIns="0" bIns="0" rtlCol="0" anchor="t">
            <a:spAutoFit/>
          </a:bodyPr>
          <a:lstStyle/>
          <a:p>
            <a:pPr algn="ctr">
              <a:lnSpc>
                <a:spcPts val="7700"/>
              </a:lnSpc>
            </a:pPr>
            <a:r>
              <a:rPr lang="en-US" sz="7000" dirty="0">
                <a:solidFill>
                  <a:srgbClr val="FFFFFF"/>
                </a:solidFill>
                <a:latin typeface="DM Sans Bold"/>
              </a:rPr>
              <a:t>Thank You!</a:t>
            </a:r>
          </a:p>
        </p:txBody>
      </p:sp>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14351" y="-748483"/>
            <a:ext cx="2051489" cy="149696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V="1">
            <a:off x="6578162" y="4769213"/>
            <a:ext cx="2051489" cy="2088789"/>
          </a:xfrm>
          <a:prstGeom prst="rect">
            <a:avLst/>
          </a:prstGeom>
        </p:spPr>
      </p:pic>
      <p:pic>
        <p:nvPicPr>
          <p:cNvPr id="7" name="Audio 6">
            <a:hlinkClick r:id="" action="ppaction://media"/>
            <a:extLst>
              <a:ext uri="{FF2B5EF4-FFF2-40B4-BE49-F238E27FC236}">
                <a16:creationId xmlns:a16="http://schemas.microsoft.com/office/drawing/2014/main" id="{2875E328-64E4-EF75-8AA6-33E3ED2E354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859058431"/>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578162" y="1"/>
            <a:ext cx="2051489" cy="2088789"/>
          </a:xfrm>
          <a:prstGeom prst="rect">
            <a:avLst/>
          </a:prstGeom>
        </p:spPr>
      </p:pic>
      <p:sp>
        <p:nvSpPr>
          <p:cNvPr id="3" name="TextBox 3"/>
          <p:cNvSpPr txBox="1"/>
          <p:nvPr/>
        </p:nvSpPr>
        <p:spPr>
          <a:xfrm>
            <a:off x="5780024" y="5013176"/>
            <a:ext cx="2849628" cy="1179810"/>
          </a:xfrm>
          <a:prstGeom prst="rect">
            <a:avLst/>
          </a:prstGeom>
        </p:spPr>
        <p:txBody>
          <a:bodyPr wrap="square" lIns="0" tIns="0" rIns="0" bIns="0" rtlCol="0" anchor="t">
            <a:spAutoFit/>
          </a:bodyPr>
          <a:lstStyle/>
          <a:p>
            <a:pPr algn="r">
              <a:lnSpc>
                <a:spcPts val="4620"/>
              </a:lnSpc>
            </a:pPr>
            <a:r>
              <a:rPr lang="en-US" sz="4200" dirty="0">
                <a:solidFill>
                  <a:srgbClr val="8CA9AD"/>
                </a:solidFill>
                <a:latin typeface="DM Sans Bold"/>
              </a:rPr>
              <a:t>TABLE OF</a:t>
            </a:r>
          </a:p>
          <a:p>
            <a:pPr algn="r">
              <a:lnSpc>
                <a:spcPts val="4620"/>
              </a:lnSpc>
            </a:pPr>
            <a:r>
              <a:rPr lang="en-US" sz="4200" dirty="0">
                <a:solidFill>
                  <a:srgbClr val="8CA9AD"/>
                </a:solidFill>
                <a:latin typeface="DM Sans Bold"/>
              </a:rPr>
              <a:t>CONTENT</a:t>
            </a:r>
          </a:p>
        </p:txBody>
      </p:sp>
      <p:sp>
        <p:nvSpPr>
          <p:cNvPr id="4" name="TextBox 4"/>
          <p:cNvSpPr txBox="1"/>
          <p:nvPr/>
        </p:nvSpPr>
        <p:spPr>
          <a:xfrm>
            <a:off x="1208778" y="1555963"/>
            <a:ext cx="969206" cy="551433"/>
          </a:xfrm>
          <a:prstGeom prst="rect">
            <a:avLst/>
          </a:prstGeom>
        </p:spPr>
        <p:txBody>
          <a:bodyPr lIns="0" tIns="0" rIns="0" bIns="0" rtlCol="0" anchor="t">
            <a:spAutoFit/>
          </a:bodyPr>
          <a:lstStyle/>
          <a:p>
            <a:pPr>
              <a:lnSpc>
                <a:spcPts val="4312"/>
              </a:lnSpc>
            </a:pPr>
            <a:r>
              <a:rPr lang="en-US" sz="3900" dirty="0">
                <a:solidFill>
                  <a:srgbClr val="8CA9AD"/>
                </a:solidFill>
                <a:latin typeface="DM Sans Bold"/>
              </a:rPr>
              <a:t>01.</a:t>
            </a:r>
          </a:p>
        </p:txBody>
      </p:sp>
      <p:sp>
        <p:nvSpPr>
          <p:cNvPr id="5" name="TextBox 5"/>
          <p:cNvSpPr txBox="1"/>
          <p:nvPr/>
        </p:nvSpPr>
        <p:spPr>
          <a:xfrm>
            <a:off x="1208778" y="2570621"/>
            <a:ext cx="969206" cy="551433"/>
          </a:xfrm>
          <a:prstGeom prst="rect">
            <a:avLst/>
          </a:prstGeom>
        </p:spPr>
        <p:txBody>
          <a:bodyPr lIns="0" tIns="0" rIns="0" bIns="0" rtlCol="0" anchor="t">
            <a:spAutoFit/>
          </a:bodyPr>
          <a:lstStyle/>
          <a:p>
            <a:pPr>
              <a:lnSpc>
                <a:spcPts val="4312"/>
              </a:lnSpc>
            </a:pPr>
            <a:r>
              <a:rPr lang="en-US" sz="3900">
                <a:solidFill>
                  <a:srgbClr val="8CA9AD"/>
                </a:solidFill>
                <a:latin typeface="DM Sans Bold"/>
              </a:rPr>
              <a:t>02.</a:t>
            </a:r>
          </a:p>
        </p:txBody>
      </p:sp>
      <p:sp>
        <p:nvSpPr>
          <p:cNvPr id="6" name="TextBox 6"/>
          <p:cNvSpPr txBox="1"/>
          <p:nvPr/>
        </p:nvSpPr>
        <p:spPr>
          <a:xfrm>
            <a:off x="2177985" y="1561254"/>
            <a:ext cx="3363222" cy="282129"/>
          </a:xfrm>
          <a:prstGeom prst="rect">
            <a:avLst/>
          </a:prstGeom>
        </p:spPr>
        <p:txBody>
          <a:bodyPr lIns="0" tIns="0" rIns="0" bIns="0" rtlCol="0" anchor="t">
            <a:spAutoFit/>
          </a:bodyPr>
          <a:lstStyle/>
          <a:p>
            <a:pPr>
              <a:lnSpc>
                <a:spcPts val="2156"/>
              </a:lnSpc>
            </a:pPr>
            <a:r>
              <a:rPr lang="en-US" sz="2000" dirty="0">
                <a:solidFill>
                  <a:srgbClr val="737373"/>
                </a:solidFill>
                <a:latin typeface="DM Sans Bold"/>
              </a:rPr>
              <a:t>INTRODUCTION</a:t>
            </a:r>
          </a:p>
        </p:txBody>
      </p:sp>
      <p:sp>
        <p:nvSpPr>
          <p:cNvPr id="7" name="TextBox 7"/>
          <p:cNvSpPr txBox="1"/>
          <p:nvPr/>
        </p:nvSpPr>
        <p:spPr>
          <a:xfrm>
            <a:off x="2177984" y="2575912"/>
            <a:ext cx="4400178" cy="282129"/>
          </a:xfrm>
          <a:prstGeom prst="rect">
            <a:avLst/>
          </a:prstGeom>
        </p:spPr>
        <p:txBody>
          <a:bodyPr wrap="square" lIns="0" tIns="0" rIns="0" bIns="0" rtlCol="0" anchor="t">
            <a:spAutoFit/>
          </a:bodyPr>
          <a:lstStyle/>
          <a:p>
            <a:pPr>
              <a:lnSpc>
                <a:spcPts val="2156"/>
              </a:lnSpc>
            </a:pPr>
            <a:r>
              <a:rPr lang="en-US" sz="2000" dirty="0">
                <a:solidFill>
                  <a:srgbClr val="737373"/>
                </a:solidFill>
                <a:latin typeface="DM Sans Bold"/>
              </a:rPr>
              <a:t>EXPLORING THE DATASET </a:t>
            </a:r>
          </a:p>
        </p:txBody>
      </p:sp>
      <p:sp>
        <p:nvSpPr>
          <p:cNvPr id="9" name="TextBox 9"/>
          <p:cNvSpPr txBox="1"/>
          <p:nvPr/>
        </p:nvSpPr>
        <p:spPr>
          <a:xfrm>
            <a:off x="1208778" y="3585278"/>
            <a:ext cx="969206" cy="551433"/>
          </a:xfrm>
          <a:prstGeom prst="rect">
            <a:avLst/>
          </a:prstGeom>
        </p:spPr>
        <p:txBody>
          <a:bodyPr lIns="0" tIns="0" rIns="0" bIns="0" rtlCol="0" anchor="t">
            <a:spAutoFit/>
          </a:bodyPr>
          <a:lstStyle/>
          <a:p>
            <a:pPr>
              <a:lnSpc>
                <a:spcPts val="4312"/>
              </a:lnSpc>
            </a:pPr>
            <a:r>
              <a:rPr lang="en-US" sz="3900" dirty="0">
                <a:solidFill>
                  <a:srgbClr val="8CA9AD"/>
                </a:solidFill>
                <a:latin typeface="DM Sans Bold"/>
              </a:rPr>
              <a:t>03.</a:t>
            </a:r>
          </a:p>
        </p:txBody>
      </p:sp>
      <p:sp>
        <p:nvSpPr>
          <p:cNvPr id="10" name="TextBox 10"/>
          <p:cNvSpPr txBox="1"/>
          <p:nvPr/>
        </p:nvSpPr>
        <p:spPr>
          <a:xfrm>
            <a:off x="2177984" y="3590570"/>
            <a:ext cx="4266224" cy="564257"/>
          </a:xfrm>
          <a:prstGeom prst="rect">
            <a:avLst/>
          </a:prstGeom>
        </p:spPr>
        <p:txBody>
          <a:bodyPr wrap="square" lIns="0" tIns="0" rIns="0" bIns="0" rtlCol="0" anchor="t">
            <a:spAutoFit/>
          </a:bodyPr>
          <a:lstStyle/>
          <a:p>
            <a:pPr>
              <a:lnSpc>
                <a:spcPts val="2156"/>
              </a:lnSpc>
            </a:pPr>
            <a:r>
              <a:rPr lang="en-US" sz="2000" dirty="0">
                <a:solidFill>
                  <a:srgbClr val="737373"/>
                </a:solidFill>
                <a:latin typeface="DM Sans Bold"/>
              </a:rPr>
              <a:t>EXTENSIVE DATA EXPLORATION</a:t>
            </a:r>
          </a:p>
          <a:p>
            <a:pPr>
              <a:lnSpc>
                <a:spcPts val="2156"/>
              </a:lnSpc>
            </a:pPr>
            <a:endParaRPr lang="en-US" sz="2000" dirty="0">
              <a:solidFill>
                <a:srgbClr val="737373"/>
              </a:solidFill>
              <a:latin typeface="DM Sans Bold"/>
            </a:endParaRPr>
          </a:p>
        </p:txBody>
      </p:sp>
      <p:sp>
        <p:nvSpPr>
          <p:cNvPr id="11" name="TextBox 11"/>
          <p:cNvSpPr txBox="1"/>
          <p:nvPr/>
        </p:nvSpPr>
        <p:spPr>
          <a:xfrm>
            <a:off x="1208778" y="4599937"/>
            <a:ext cx="969206" cy="551433"/>
          </a:xfrm>
          <a:prstGeom prst="rect">
            <a:avLst/>
          </a:prstGeom>
        </p:spPr>
        <p:txBody>
          <a:bodyPr lIns="0" tIns="0" rIns="0" bIns="0" rtlCol="0" anchor="t">
            <a:spAutoFit/>
          </a:bodyPr>
          <a:lstStyle/>
          <a:p>
            <a:pPr>
              <a:lnSpc>
                <a:spcPts val="4312"/>
              </a:lnSpc>
            </a:pPr>
            <a:r>
              <a:rPr lang="en-US" sz="3900" dirty="0">
                <a:solidFill>
                  <a:srgbClr val="8CA9AD"/>
                </a:solidFill>
                <a:latin typeface="DM Sans Bold"/>
              </a:rPr>
              <a:t>04.</a:t>
            </a:r>
          </a:p>
        </p:txBody>
      </p:sp>
      <p:sp>
        <p:nvSpPr>
          <p:cNvPr id="12" name="TextBox 12"/>
          <p:cNvSpPr txBox="1"/>
          <p:nvPr/>
        </p:nvSpPr>
        <p:spPr>
          <a:xfrm>
            <a:off x="2177984" y="4605227"/>
            <a:ext cx="4050200" cy="282129"/>
          </a:xfrm>
          <a:prstGeom prst="rect">
            <a:avLst/>
          </a:prstGeom>
        </p:spPr>
        <p:txBody>
          <a:bodyPr wrap="square" lIns="0" tIns="0" rIns="0" bIns="0" rtlCol="0" anchor="t">
            <a:spAutoFit/>
          </a:bodyPr>
          <a:lstStyle/>
          <a:p>
            <a:pPr>
              <a:lnSpc>
                <a:spcPts val="2156"/>
              </a:lnSpc>
            </a:pPr>
            <a:r>
              <a:rPr lang="en-US" sz="2000" dirty="0">
                <a:solidFill>
                  <a:srgbClr val="737373"/>
                </a:solidFill>
                <a:latin typeface="DM Sans Bold"/>
              </a:rPr>
              <a:t>SEARCHING FOR CORRELATION</a:t>
            </a:r>
          </a:p>
        </p:txBody>
      </p:sp>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08779" y="6109519"/>
            <a:ext cx="2051489" cy="1496965"/>
          </a:xfrm>
          <a:prstGeom prst="rect">
            <a:avLst/>
          </a:prstGeom>
        </p:spPr>
      </p:pic>
      <p:pic>
        <p:nvPicPr>
          <p:cNvPr id="33" name="Audio 32">
            <a:hlinkClick r:id="" action="ppaction://media"/>
            <a:extLst>
              <a:ext uri="{FF2B5EF4-FFF2-40B4-BE49-F238E27FC236}">
                <a16:creationId xmlns:a16="http://schemas.microsoft.com/office/drawing/2014/main" id="{FF588A8F-C88E-E3F9-50F7-BE470334DB8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755359328"/>
      </p:ext>
    </p:extLst>
  </p:cSld>
  <p:clrMapOvr>
    <a:masterClrMapping/>
  </p:clrMapOvr>
  <mc:AlternateContent xmlns:mc="http://schemas.openxmlformats.org/markup-compatibility/2006">
    <mc:Choice xmlns:p14="http://schemas.microsoft.com/office/powerpoint/2010/main" Requires="p14">
      <p:transition spd="slow" p14:dur="2000" advTm="4116"/>
    </mc:Choice>
    <mc:Fallback>
      <p:transition spd="slow" advTm="4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578162" y="1"/>
            <a:ext cx="2051489" cy="2088789"/>
          </a:xfrm>
          <a:prstGeom prst="rect">
            <a:avLst/>
          </a:prstGeom>
        </p:spPr>
      </p:pic>
      <p:sp>
        <p:nvSpPr>
          <p:cNvPr id="3" name="TextBox 3"/>
          <p:cNvSpPr txBox="1"/>
          <p:nvPr/>
        </p:nvSpPr>
        <p:spPr>
          <a:xfrm>
            <a:off x="5879606" y="4762500"/>
            <a:ext cx="2750045" cy="1179810"/>
          </a:xfrm>
          <a:prstGeom prst="rect">
            <a:avLst/>
          </a:prstGeom>
        </p:spPr>
        <p:txBody>
          <a:bodyPr lIns="0" tIns="0" rIns="0" bIns="0" rtlCol="0" anchor="t">
            <a:spAutoFit/>
          </a:bodyPr>
          <a:lstStyle/>
          <a:p>
            <a:pPr algn="r">
              <a:lnSpc>
                <a:spcPts val="4620"/>
              </a:lnSpc>
            </a:pPr>
            <a:r>
              <a:rPr lang="en-US" sz="4200" dirty="0">
                <a:solidFill>
                  <a:srgbClr val="8CA9AD"/>
                </a:solidFill>
                <a:latin typeface="DM Sans Bold"/>
              </a:rPr>
              <a:t>TABLE OF</a:t>
            </a:r>
          </a:p>
          <a:p>
            <a:pPr algn="r">
              <a:lnSpc>
                <a:spcPts val="4620"/>
              </a:lnSpc>
            </a:pPr>
            <a:r>
              <a:rPr lang="en-US" sz="4200" dirty="0">
                <a:solidFill>
                  <a:srgbClr val="8CA9AD"/>
                </a:solidFill>
                <a:latin typeface="DM Sans Bold"/>
              </a:rPr>
              <a:t>CONTENT</a:t>
            </a:r>
          </a:p>
        </p:txBody>
      </p:sp>
      <p:sp>
        <p:nvSpPr>
          <p:cNvPr id="4" name="TextBox 4"/>
          <p:cNvSpPr txBox="1"/>
          <p:nvPr/>
        </p:nvSpPr>
        <p:spPr>
          <a:xfrm>
            <a:off x="1208778" y="1555963"/>
            <a:ext cx="969206" cy="551433"/>
          </a:xfrm>
          <a:prstGeom prst="rect">
            <a:avLst/>
          </a:prstGeom>
        </p:spPr>
        <p:txBody>
          <a:bodyPr lIns="0" tIns="0" rIns="0" bIns="0" rtlCol="0" anchor="t">
            <a:spAutoFit/>
          </a:bodyPr>
          <a:lstStyle/>
          <a:p>
            <a:pPr>
              <a:lnSpc>
                <a:spcPts val="4312"/>
              </a:lnSpc>
            </a:pPr>
            <a:r>
              <a:rPr lang="en-US" sz="3900" dirty="0">
                <a:solidFill>
                  <a:srgbClr val="8CA9AD"/>
                </a:solidFill>
                <a:latin typeface="DM Sans Bold"/>
              </a:rPr>
              <a:t>05.</a:t>
            </a:r>
          </a:p>
        </p:txBody>
      </p:sp>
      <p:sp>
        <p:nvSpPr>
          <p:cNvPr id="5" name="TextBox 5"/>
          <p:cNvSpPr txBox="1"/>
          <p:nvPr/>
        </p:nvSpPr>
        <p:spPr>
          <a:xfrm>
            <a:off x="1208778" y="2570621"/>
            <a:ext cx="969206" cy="551433"/>
          </a:xfrm>
          <a:prstGeom prst="rect">
            <a:avLst/>
          </a:prstGeom>
        </p:spPr>
        <p:txBody>
          <a:bodyPr lIns="0" tIns="0" rIns="0" bIns="0" rtlCol="0" anchor="t">
            <a:spAutoFit/>
          </a:bodyPr>
          <a:lstStyle/>
          <a:p>
            <a:pPr>
              <a:lnSpc>
                <a:spcPts val="4312"/>
              </a:lnSpc>
            </a:pPr>
            <a:r>
              <a:rPr lang="en-US" sz="3900" dirty="0">
                <a:solidFill>
                  <a:srgbClr val="8CA9AD"/>
                </a:solidFill>
                <a:latin typeface="DM Sans Bold"/>
              </a:rPr>
              <a:t>06.</a:t>
            </a:r>
          </a:p>
        </p:txBody>
      </p:sp>
      <p:sp>
        <p:nvSpPr>
          <p:cNvPr id="6" name="TextBox 6"/>
          <p:cNvSpPr txBox="1"/>
          <p:nvPr/>
        </p:nvSpPr>
        <p:spPr>
          <a:xfrm>
            <a:off x="2177985" y="1561254"/>
            <a:ext cx="3363222" cy="282129"/>
          </a:xfrm>
          <a:prstGeom prst="rect">
            <a:avLst/>
          </a:prstGeom>
        </p:spPr>
        <p:txBody>
          <a:bodyPr lIns="0" tIns="0" rIns="0" bIns="0" rtlCol="0" anchor="t">
            <a:spAutoFit/>
          </a:bodyPr>
          <a:lstStyle/>
          <a:p>
            <a:pPr>
              <a:lnSpc>
                <a:spcPts val="2156"/>
              </a:lnSpc>
            </a:pPr>
            <a:r>
              <a:rPr lang="en-US" sz="2000" dirty="0">
                <a:solidFill>
                  <a:srgbClr val="737373"/>
                </a:solidFill>
                <a:latin typeface="DM Sans Bold"/>
              </a:rPr>
              <a:t>DATA PREPARATION</a:t>
            </a:r>
          </a:p>
        </p:txBody>
      </p:sp>
      <p:sp>
        <p:nvSpPr>
          <p:cNvPr id="7" name="TextBox 7"/>
          <p:cNvSpPr txBox="1"/>
          <p:nvPr/>
        </p:nvSpPr>
        <p:spPr>
          <a:xfrm>
            <a:off x="2177984" y="2575912"/>
            <a:ext cx="4400178" cy="564257"/>
          </a:xfrm>
          <a:prstGeom prst="rect">
            <a:avLst/>
          </a:prstGeom>
        </p:spPr>
        <p:txBody>
          <a:bodyPr wrap="square" lIns="0" tIns="0" rIns="0" bIns="0" rtlCol="0" anchor="t">
            <a:spAutoFit/>
          </a:bodyPr>
          <a:lstStyle/>
          <a:p>
            <a:pPr>
              <a:lnSpc>
                <a:spcPts val="2156"/>
              </a:lnSpc>
            </a:pPr>
            <a:r>
              <a:rPr lang="en-US" sz="2000" dirty="0">
                <a:solidFill>
                  <a:srgbClr val="737373"/>
                </a:solidFill>
                <a:latin typeface="DM Sans Bold"/>
              </a:rPr>
              <a:t>TRAIN MODELS</a:t>
            </a:r>
          </a:p>
          <a:p>
            <a:pPr>
              <a:lnSpc>
                <a:spcPts val="2156"/>
              </a:lnSpc>
            </a:pPr>
            <a:endParaRPr lang="en-US" sz="2000" dirty="0">
              <a:solidFill>
                <a:srgbClr val="737373"/>
              </a:solidFill>
              <a:latin typeface="DM Sans Bold"/>
            </a:endParaRPr>
          </a:p>
        </p:txBody>
      </p:sp>
      <p:sp>
        <p:nvSpPr>
          <p:cNvPr id="9" name="TextBox 9"/>
          <p:cNvSpPr txBox="1"/>
          <p:nvPr/>
        </p:nvSpPr>
        <p:spPr>
          <a:xfrm>
            <a:off x="1208778" y="3585278"/>
            <a:ext cx="969206" cy="551433"/>
          </a:xfrm>
          <a:prstGeom prst="rect">
            <a:avLst/>
          </a:prstGeom>
        </p:spPr>
        <p:txBody>
          <a:bodyPr lIns="0" tIns="0" rIns="0" bIns="0" rtlCol="0" anchor="t">
            <a:spAutoFit/>
          </a:bodyPr>
          <a:lstStyle/>
          <a:p>
            <a:pPr>
              <a:lnSpc>
                <a:spcPts val="4312"/>
              </a:lnSpc>
            </a:pPr>
            <a:r>
              <a:rPr lang="en-US" sz="3900" dirty="0">
                <a:solidFill>
                  <a:srgbClr val="8CA9AD"/>
                </a:solidFill>
                <a:latin typeface="DM Sans Bold"/>
              </a:rPr>
              <a:t>07.</a:t>
            </a:r>
          </a:p>
        </p:txBody>
      </p:sp>
      <p:sp>
        <p:nvSpPr>
          <p:cNvPr id="10" name="TextBox 10"/>
          <p:cNvSpPr txBox="1"/>
          <p:nvPr/>
        </p:nvSpPr>
        <p:spPr>
          <a:xfrm>
            <a:off x="2177984" y="3590570"/>
            <a:ext cx="4266224" cy="282129"/>
          </a:xfrm>
          <a:prstGeom prst="rect">
            <a:avLst/>
          </a:prstGeom>
        </p:spPr>
        <p:txBody>
          <a:bodyPr wrap="square" lIns="0" tIns="0" rIns="0" bIns="0" rtlCol="0" anchor="t">
            <a:spAutoFit/>
          </a:bodyPr>
          <a:lstStyle/>
          <a:p>
            <a:pPr>
              <a:lnSpc>
                <a:spcPts val="2156"/>
              </a:lnSpc>
            </a:pPr>
            <a:r>
              <a:rPr lang="en-US" sz="2000" dirty="0">
                <a:solidFill>
                  <a:srgbClr val="737373"/>
                </a:solidFill>
                <a:latin typeface="DM Sans Bold"/>
              </a:rPr>
              <a:t>EVALUATION</a:t>
            </a:r>
          </a:p>
        </p:txBody>
      </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79" y="6109519"/>
            <a:ext cx="2051489" cy="1496965"/>
          </a:xfrm>
          <a:prstGeom prst="rect">
            <a:avLst/>
          </a:prstGeom>
        </p:spPr>
      </p:pic>
      <p:sp>
        <p:nvSpPr>
          <p:cNvPr id="8" name="Rectangle 7"/>
          <p:cNvSpPr/>
          <p:nvPr/>
        </p:nvSpPr>
        <p:spPr>
          <a:xfrm>
            <a:off x="1115616" y="4394648"/>
            <a:ext cx="1368153" cy="643766"/>
          </a:xfrm>
          <a:prstGeom prst="rect">
            <a:avLst/>
          </a:prstGeom>
        </p:spPr>
        <p:txBody>
          <a:bodyPr wrap="square">
            <a:spAutoFit/>
          </a:bodyPr>
          <a:lstStyle/>
          <a:p>
            <a:pPr>
              <a:lnSpc>
                <a:spcPts val="4312"/>
              </a:lnSpc>
            </a:pPr>
            <a:r>
              <a:rPr lang="en-US" sz="3900" dirty="0">
                <a:solidFill>
                  <a:srgbClr val="8CA9AD"/>
                </a:solidFill>
                <a:latin typeface="DM Sans Bold"/>
              </a:rPr>
              <a:t>08.</a:t>
            </a:r>
          </a:p>
        </p:txBody>
      </p:sp>
      <p:sp>
        <p:nvSpPr>
          <p:cNvPr id="14" name="TextBox 10"/>
          <p:cNvSpPr txBox="1"/>
          <p:nvPr/>
        </p:nvSpPr>
        <p:spPr>
          <a:xfrm>
            <a:off x="2142426" y="4509120"/>
            <a:ext cx="5112202" cy="282129"/>
          </a:xfrm>
          <a:prstGeom prst="rect">
            <a:avLst/>
          </a:prstGeom>
        </p:spPr>
        <p:txBody>
          <a:bodyPr wrap="square" lIns="0" tIns="0" rIns="0" bIns="0" rtlCol="0" anchor="t">
            <a:spAutoFit/>
          </a:bodyPr>
          <a:lstStyle/>
          <a:p>
            <a:pPr>
              <a:lnSpc>
                <a:spcPts val="2156"/>
              </a:lnSpc>
            </a:pPr>
            <a:r>
              <a:rPr lang="en-US" sz="2000" dirty="0">
                <a:solidFill>
                  <a:srgbClr val="737373"/>
                </a:solidFill>
                <a:latin typeface="DM Sans Bold"/>
              </a:rPr>
              <a:t>CONCLUSION</a:t>
            </a:r>
          </a:p>
        </p:txBody>
      </p:sp>
    </p:spTree>
    <p:extLst>
      <p:ext uri="{BB962C8B-B14F-4D97-AF65-F5344CB8AC3E}">
        <p14:creationId xmlns:p14="http://schemas.microsoft.com/office/powerpoint/2010/main" val="1350864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52929" y="2189902"/>
            <a:ext cx="5638142" cy="1269578"/>
          </a:xfrm>
          <a:prstGeom prst="rect">
            <a:avLst/>
          </a:prstGeom>
        </p:spPr>
        <p:txBody>
          <a:bodyPr lIns="0" tIns="0" rIns="0" bIns="0" rtlCol="0" anchor="t">
            <a:spAutoFit/>
          </a:bodyPr>
          <a:lstStyle/>
          <a:p>
            <a:pPr algn="ctr">
              <a:lnSpc>
                <a:spcPts val="9855"/>
              </a:lnSpc>
            </a:pPr>
            <a:r>
              <a:rPr lang="en-US" sz="9000" dirty="0">
                <a:solidFill>
                  <a:srgbClr val="FFFFFF"/>
                </a:solidFill>
                <a:latin typeface="DM Sans Bold"/>
              </a:rPr>
              <a:t>HELLO!</a:t>
            </a:r>
          </a:p>
        </p:txBody>
      </p:sp>
      <p:sp>
        <p:nvSpPr>
          <p:cNvPr id="5" name="TextBox 5"/>
          <p:cNvSpPr txBox="1"/>
          <p:nvPr/>
        </p:nvSpPr>
        <p:spPr>
          <a:xfrm>
            <a:off x="1291002" y="3735068"/>
            <a:ext cx="6561999" cy="884858"/>
          </a:xfrm>
          <a:prstGeom prst="rect">
            <a:avLst/>
          </a:prstGeom>
        </p:spPr>
        <p:txBody>
          <a:bodyPr lIns="0" tIns="0" rIns="0" bIns="0" rtlCol="0" anchor="t">
            <a:spAutoFit/>
          </a:bodyPr>
          <a:lstStyle/>
          <a:p>
            <a:pPr algn="ctr">
              <a:lnSpc>
                <a:spcPts val="2279"/>
              </a:lnSpc>
            </a:pPr>
            <a:r>
              <a:rPr lang="en-US" sz="2100">
                <a:solidFill>
                  <a:srgbClr val="FFFFFF"/>
                </a:solidFill>
                <a:latin typeface="DM Sans"/>
              </a:rPr>
              <a:t>Lorem ipsum dolor sit amet, consectetur adipiscing elit, sed do eiusmod tempor incididunt ut labore et dolore magna aliqua. </a:t>
            </a:r>
          </a:p>
        </p:txBody>
      </p:sp>
      <p:grpSp>
        <p:nvGrpSpPr>
          <p:cNvPr id="7" name="Group 2"/>
          <p:cNvGrpSpPr/>
          <p:nvPr/>
        </p:nvGrpSpPr>
        <p:grpSpPr>
          <a:xfrm>
            <a:off x="-180528" y="-63774"/>
            <a:ext cx="9505056" cy="7021165"/>
            <a:chOff x="0" y="0"/>
            <a:chExt cx="4274726" cy="2167467"/>
          </a:xfrm>
        </p:grpSpPr>
        <p:sp>
          <p:nvSpPr>
            <p:cNvPr id="8"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sp>
        <p:sp>
          <p:nvSpPr>
            <p:cNvPr id="9" name="TextBox 4"/>
            <p:cNvSpPr txBox="1"/>
            <p:nvPr/>
          </p:nvSpPr>
          <p:spPr>
            <a:xfrm>
              <a:off x="0" y="-38100"/>
              <a:ext cx="812800" cy="850900"/>
            </a:xfrm>
            <a:prstGeom prst="rect">
              <a:avLst/>
            </a:prstGeom>
          </p:spPr>
          <p:txBody>
            <a:bodyPr lIns="50800" tIns="50800" rIns="50800" bIns="50800" rtlCol="0" anchor="ctr"/>
            <a:lstStyle/>
            <a:p>
              <a:pPr algn="ctr">
                <a:lnSpc>
                  <a:spcPts val="1489"/>
                </a:lnSpc>
                <a:spcBef>
                  <a:spcPct val="0"/>
                </a:spcBef>
              </a:pPr>
              <a:endParaRPr/>
            </a:p>
          </p:txBody>
        </p:sp>
      </p:grpSp>
      <p:pic>
        <p:nvPicPr>
          <p:cNvPr id="10"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9512" y="-256972"/>
            <a:ext cx="2534006" cy="1935059"/>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73172" y="5805265"/>
            <a:ext cx="2348378" cy="1285203"/>
          </a:xfrm>
          <a:prstGeom prst="rect">
            <a:avLst/>
          </a:prstGeom>
        </p:spPr>
      </p:pic>
      <p:sp>
        <p:nvSpPr>
          <p:cNvPr id="13" name="TextBox 12"/>
          <p:cNvSpPr txBox="1"/>
          <p:nvPr/>
        </p:nvSpPr>
        <p:spPr>
          <a:xfrm>
            <a:off x="0" y="1772816"/>
            <a:ext cx="9144000" cy="1754326"/>
          </a:xfrm>
          <a:prstGeom prst="rect">
            <a:avLst/>
          </a:prstGeom>
          <a:noFill/>
        </p:spPr>
        <p:txBody>
          <a:bodyPr wrap="square" lIns="91439" tIns="45720" rIns="91439" bIns="45720" rtlCol="0">
            <a:spAutoFit/>
          </a:bodyPr>
          <a:lstStyle/>
          <a:p>
            <a:pPr algn="ctr"/>
            <a:endParaRPr lang="en-US" sz="3600" b="1" u="sng" dirty="0">
              <a:solidFill>
                <a:srgbClr val="FFFFFF"/>
              </a:solidFill>
              <a:latin typeface="DM Sans Bold"/>
            </a:endParaRPr>
          </a:p>
          <a:p>
            <a:pPr algn="ctr"/>
            <a:r>
              <a:rPr lang="en-US" sz="3600" b="1" u="sng" dirty="0">
                <a:solidFill>
                  <a:srgbClr val="FFFFFF"/>
                </a:solidFill>
                <a:latin typeface="DM Sans Bold"/>
              </a:rPr>
              <a:t>California Housing Price Prediction</a:t>
            </a:r>
          </a:p>
          <a:p>
            <a:pPr algn="ctr"/>
            <a:endParaRPr lang="en-IN" sz="3600" u="sng" dirty="0"/>
          </a:p>
        </p:txBody>
      </p:sp>
      <p:sp>
        <p:nvSpPr>
          <p:cNvPr id="14" name="TextBox 13"/>
          <p:cNvSpPr txBox="1"/>
          <p:nvPr/>
        </p:nvSpPr>
        <p:spPr>
          <a:xfrm>
            <a:off x="723121" y="2677985"/>
            <a:ext cx="7917986" cy="2031325"/>
          </a:xfrm>
          <a:prstGeom prst="rect">
            <a:avLst/>
          </a:prstGeom>
          <a:noFill/>
        </p:spPr>
        <p:txBody>
          <a:bodyPr wrap="square" lIns="91439" tIns="45720" rIns="91439" bIns="45720" rtlCol="0">
            <a:spAutoFit/>
          </a:bodyPr>
          <a:lstStyle/>
          <a:p>
            <a:endParaRPr lang="en-IN" sz="1400" dirty="0">
              <a:solidFill>
                <a:schemeClr val="bg1"/>
              </a:solidFill>
              <a:latin typeface="DM Sans Bold"/>
            </a:endParaRPr>
          </a:p>
          <a:p>
            <a:endParaRPr lang="en-IN" sz="1400" dirty="0">
              <a:solidFill>
                <a:schemeClr val="bg1"/>
              </a:solidFill>
              <a:latin typeface="DM Sans Bold"/>
            </a:endParaRPr>
          </a:p>
          <a:p>
            <a:endParaRPr lang="en-IN" sz="1400" dirty="0">
              <a:solidFill>
                <a:schemeClr val="bg1"/>
              </a:solidFill>
              <a:latin typeface="DM Sans Bold"/>
            </a:endParaRPr>
          </a:p>
          <a:p>
            <a:pPr algn="just"/>
            <a:r>
              <a:rPr lang="en-IN" sz="1400" dirty="0">
                <a:solidFill>
                  <a:schemeClr val="bg1"/>
                </a:solidFill>
                <a:latin typeface="DM Sans" charset="0"/>
              </a:rPr>
              <a:t>In this project, the dataset we have used is the "California Housing Prices" dataset which is based on data from the 1990 census. This dataset offers great opportunities for learning. The prediction task for this dataset will be to predict housing prices based on several features. We have built a machine learning model that predicts the median house value for a given "district“ using supervised learning </a:t>
            </a:r>
            <a:r>
              <a:rPr lang="en-US" sz="1400" dirty="0">
                <a:solidFill>
                  <a:schemeClr val="bg1"/>
                </a:solidFill>
                <a:latin typeface="DM Sans" charset="0"/>
              </a:rPr>
              <a:t>because we have labeled input data. It is also clearly a regression task since we have to predict a numeric value.</a:t>
            </a:r>
            <a:r>
              <a:rPr lang="en-IN" sz="1400" dirty="0">
                <a:solidFill>
                  <a:schemeClr val="bg1"/>
                </a:solidFill>
                <a:latin typeface="DM Sans" charset="0"/>
              </a:rPr>
              <a:t> </a:t>
            </a:r>
          </a:p>
        </p:txBody>
      </p:sp>
      <p:pic>
        <p:nvPicPr>
          <p:cNvPr id="36" name="Audio 35">
            <a:hlinkClick r:id="" action="ppaction://media"/>
            <a:extLst>
              <a:ext uri="{FF2B5EF4-FFF2-40B4-BE49-F238E27FC236}">
                <a16:creationId xmlns:a16="http://schemas.microsoft.com/office/drawing/2014/main" id="{405EDC67-12EC-ABD0-C28E-4CC91CC8D8E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545974437"/>
      </p:ext>
    </p:extLst>
  </p:cSld>
  <p:clrMapOvr>
    <a:masterClrMapping/>
  </p:clrMapOvr>
  <mc:AlternateContent xmlns:mc="http://schemas.openxmlformats.org/markup-compatibility/2006">
    <mc:Choice xmlns:p14="http://schemas.microsoft.com/office/powerpoint/2010/main" Requires="p14">
      <p:transition spd="slow" p14:dur="2000" advTm="30333"/>
    </mc:Choice>
    <mc:Fallback>
      <p:transition spd="slow" advTm="30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0" y="685800"/>
            <a:ext cx="8115300" cy="54864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1489"/>
                </a:lnSpc>
                <a:spcBef>
                  <a:spcPct val="0"/>
                </a:spcBef>
              </a:pPr>
              <a:endParaRP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946840" y="5423719"/>
            <a:ext cx="2051489" cy="1496965"/>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14351" y="5423719"/>
            <a:ext cx="2051489" cy="2088789"/>
          </a:xfrm>
          <a:prstGeom prst="rect">
            <a:avLst/>
          </a:prstGeom>
        </p:spPr>
      </p:pic>
      <p:pic>
        <p:nvPicPr>
          <p:cNvPr id="1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790" y="1783334"/>
            <a:ext cx="7838420" cy="337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52790" y="1231900"/>
            <a:ext cx="4345538" cy="338554"/>
          </a:xfrm>
          <a:prstGeom prst="rect">
            <a:avLst/>
          </a:prstGeom>
          <a:noFill/>
        </p:spPr>
        <p:txBody>
          <a:bodyPr wrap="square" lIns="91439" tIns="45720" rIns="91439" bIns="45720" rtlCol="0">
            <a:spAutoFit/>
          </a:bodyPr>
          <a:lstStyle/>
          <a:p>
            <a:r>
              <a:rPr lang="en-IN" sz="1600" dirty="0">
                <a:solidFill>
                  <a:schemeClr val="bg1"/>
                </a:solidFill>
                <a:latin typeface="DM Sans" charset="0"/>
              </a:rPr>
              <a:t>California Housing Dataset</a:t>
            </a:r>
          </a:p>
        </p:txBody>
      </p:sp>
      <p:pic>
        <p:nvPicPr>
          <p:cNvPr id="16" name="Audio 15">
            <a:hlinkClick r:id="" action="ppaction://media"/>
            <a:extLst>
              <a:ext uri="{FF2B5EF4-FFF2-40B4-BE49-F238E27FC236}">
                <a16:creationId xmlns:a16="http://schemas.microsoft.com/office/drawing/2014/main" id="{21EC26F6-11BE-DA5A-AAF0-20885B508EB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861785652"/>
      </p:ext>
    </p:extLst>
  </p:cSld>
  <p:clrMapOvr>
    <a:masterClrMapping/>
  </p:clrMapOvr>
  <mc:AlternateContent xmlns:mc="http://schemas.openxmlformats.org/markup-compatibility/2006">
    <mc:Choice xmlns:p14="http://schemas.microsoft.com/office/powerpoint/2010/main" Requires="p14">
      <p:transition spd="slow" p14:dur="2000" advTm="15673"/>
    </mc:Choice>
    <mc:Fallback>
      <p:transition spd="slow" advTm="15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578162" y="5361036"/>
            <a:ext cx="2051489" cy="1496965"/>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6200000">
            <a:off x="1" y="2636912"/>
            <a:ext cx="2051489" cy="2088789"/>
          </a:xfrm>
          <a:prstGeom prst="rect">
            <a:avLst/>
          </a:prstGeom>
        </p:spPr>
      </p:pic>
      <p:sp>
        <p:nvSpPr>
          <p:cNvPr id="8" name="AutoShape 2" descr="data:image/png;base64,iVBORw0KGgoAAAANSUhEUgAABJkAAANhCAYAAABErGrRAAAABHNCSVQICAgIfAhkiAAAAAlwSFlz%0AAAALEgAACxIB0t1+/AAAADl0RVh0U29mdHdhcmUAbWF0cGxvdGxpYiB2ZXJzaW9uIDIuMS4wLCBo%0AdHRwOi8vbWF0cGxvdGxpYi5vcmcvpW3flQAAIABJREFUeJzs3X2YZHV95/33B8YFwjCRh9iGZGVW%0AxUwyTCCX45q4t3ESTDQhrlxONkHwYWAFgzfJJo4xJAsyCkbQ6HobkThGxAdwkc2gIgmJ3LF1vU1I%0AUAPsKJIQmfgAZsARpwcYMvi9/zinsabonq6e6q7uqn6/rquuqXN+53fq++vqqdP1Pb+HVBWSJEmS%0AJElSPw5Y6AAkSZIkSZI0/EwySZIkSZIkqW8mmSRJkiRJktQ3k0ySJEmSJEnqm0kmSZIkSZIk9c0k%0AkyRJkiRJkvpmkkmLUpK7kjx3oeMASHJFkov2s+54kldMU7YySSVZ1l+EkrT4DfpzPclEkicP6vXm%0AWnt9eGr7/E+SnL/QMUmS9m1/r3VJnp3kK3MYx7okX5+r80mz4ZdbSZI0cqpq+ULHMFeq6jcWOgZJ%0A0txJUsCxVfVPAFX1v4Ef6yi/C3hFVd24MBFK+8+eTJIkSZIkSeqbSSYtZickuTXJ/UmuTnIwQJIz%0Ak/xTkm8n+XiSo9v9jxl+1jlcLclTk3y6Pd+9Sa7uOG5Vkk+25/xKkl/riuXwJNcn2ZnkpiRP6aj7%0ArCR/357375M8a6rGJDkwyR+1r/3PwEld5RuS/HP7Gl9Nclq/P0BJWmQG+bneOdzsiiSX7uNz/Bfb%0Az/77k7yrPeeUQ5076mxI8v8l+R9JvtN+fj+r3f+1JP+a5OUdxx/UXgP+Jcm32iFwh3SU/26Su5N8%0AM8kZXa/16LDtJIcn+USS7Ul2tM9/tOvnc2Eb284kf5XkqJnemCTXJLmn/Rl8JsnqjrIjk1yX5Lvt%0Ade6iJJ/tKJ/pGipJS0qS/5jkb9rrw91J3pnk37Vln2kPuyXN0O5fT8fwtiQfBJ4EXNeWvzZTDH9L%0Ax9C8JIe014odSb4EPKPr2KOT/Fl77fhqkt+a75+Bli6TTFrMfg14PvAfgJ8ENiT5eeBNbdkPA9uA%0A/9nj+S4E/go4HPhR4I8BkhwKfBK4CngC8GLgXZ1/YLf7Xt/W/SfgjW3dI4DrgXcARwJvA65PcuQU%0Ar38m8CvATwFrgV+dLGhjeAfwS1V1GPAs4B96bJckDYuBfK5PY7rP8aOA/wX8Ps3n+FdoPoN78Uzg%0A1rbeVW3czwCeCrwEeGeSyWF7lwBPA05oy38EeF0bw/OB1wC/ABwL7Gs+jwOA9wHH0HwJeRB4Z9cx%0ApwKn01zT/l177pn8RfvaTwC+AFzZUXYpsAt4IvDy9kEbey/XUElaah4Bfgc4CvgZ4ETgVQBV9bPt%0AMcdX1fKqurqzYlW9FPgX4AVt+Zt7eL0LgKe0j+ex9+f0AcB1wC00154Tgd9O8rz9b540PZNMWsze%0AUVXfrKpv03wwngCcBlxeVV+oqt00Xwp+JsnKHs73bzR/lB9dVQ9V1eRd2F8B7qqq91XVnqr6AvBn%0AdCSBgC1V9XdVtYfmD+8T2v0nAf9YVR9s634YuB14wRSv/2vA26vqa22b3tRV/j3guCSHVNXdVbW1%0AhzZJ0jAZ1Of6VKb7HP9lYGtVbWnL3gHc02N7vtpeOx4Brgb+PfCGqtpdVX8FPAw8NUlobjT8TlV9%0Au6p2An8InNKe59eA91XV/6mqXcCm6V6wqu6rqj+rqgfa87wReE7XYe+rqjuq6kHgIx1tnVZVXV5V%0AO9v3YBNwfJIfTHIgsB64oH3NLwHv76jayzVUkpaUqvp8Vf1t+7l4F/BuHvtZPZd+DXhje435Gs21%0AbNIzgB+qqjdU1cNV9c/Ae/j+NUiaUyaZtJh1/pH/ALAcOJrmLjcAVTUB3EeTlZ/Ja4EAf5dka8dw%0AhGOAZ7bdWb+T5Ds0X3qeOEMsdMfT2jZNPEcDX+s6brIdu4BfB34DuLsd0rGqhzZJ0jAZ1Od6r68N%0AXZ/NVVVAryvyfKvj+YNt/e59y4EfAn4A+HzHdeaGdv9jYuCx15VHJfmBJO9Osi3Jd4HPAI9vk0GT%0ApmvrdOc8MMnFSe5sz3lXW3RUG+Oyrvg6n/dyDZWkJSXJ09rhzPe0n6t/SPOZOl/2dR05Bji663P6%0AD4CxeYxHS5iry2nYfJPmgxJ4tJv+kcA3aLryQ/OH/Hfb54/+kVtV99DcSSbJ/wXc2I6J/hrw6ar6%0AhX7jaT2J5stDt7tp7nJ3HveoqvpL4C/bOTouornD8Oz9iEmShsmcf65PrtbTo7tphtpNvn46t+fI%0AvTQJp9VV9Y1pYpj2+tBlI80KRM+sqnuSnAB8kSbZtr9OBV5IM0zvLuAHgR3tObcDe2h+Jne0x3fG%0A2s81VJJG1WU0n80vrqqdSX6b2fXwrK7tXTTXQqC5OcD3b1TA968jkyMhOq8jX6PpeXvsLF5f2m/2%0AZNKwuQo4PckJSQ6iuStwU1XdVVXbab6UvKS9K3sGzbhkAJL8l47JUXfQfHg/AnwCeFqSlyZ5XPt4%0ARpIf7yGeP2/rnppkWZJfB36iPWe3jwC/leRHkxwOnNsR21iS/9x+udoNTLSxSdKom4/P9dm4HliT%0A5OQ0E4z/38xxL5yq+h7NjYP/keQJAEl+pGM+jI/QzE/1E0l+gGZujekcRpOw+k47L+C+ju3VYTTX%0AnvtovsT8YUfsjwBbgE1tL6pVwMs66vZzDZWkUXUYzc2RifZz8+yu8m8BT95H/e7yO4CDk5yU5HHA%0AecBBHeUfAX4/zeIQPwr8ZkfZ3wHfTfJ77QThByY5Lslek4NLc8Ukk4ZKVf2/wPk08z3cTfNlo3M8%0A8ZnA79L8obwa+FxH2TOAm5JMAB8H/ltVfbWd0+IX2/N8k2aYwSXs/cE9XTz30cxHsbF9zdcCv1JV%0A905x+HuAv6SZdO8LNH+0TzqgPcc3gW/TjNl+1UyvL0nDbj4+12f5+vcC/wV4c/saPwHcTJN0mUu/%0ARzPh+N+2QydupOmRRFX9BfB24K/bY/56H+d5O3AITe+ov2XqnrOz9QGaoRXfAL7UnrfTOTS9m+4B%0APgh8mPbn0881VJJG2GtoeonupPkOcHVX+Sbg/e3wtalW5HwTcF5b/pqqup/mu8Gf8v2evp1Du19P%0A8zn+VZoFMT44WdDeLHgBzfx8X6W5fvwpzee6NOfSTD0gSZKkdhWerwOnVdWnFjqexSjJJcATq+rl%0AMx4sSZKWFHsySZKkJS3J85I8vh2u9wc0cxF19+ZZspKsSvKTafxH4L8C1y50XJIkafExySRJkpa6%0AnwHupBlC8ALg5Kp6MMmfJJmY4vEnCxvu7CU5bZq2bJ25NofRDPHeRTPvx1uBj81nvJIkaTg5XE6S%0AJEmSJEl9syeTJEmSJEmS+rZsoQOYraOOOqpWrlw563q7du3i0EMPnfuABmBYYx/WuGF4YzfuwZuL%0A2D//+c/fW1U/NEchqQe9XEuG+fdyJqPcNhjt9tm24TSItnktGbz9/V4ybEb5/+ZUbO9os737NhfX%0AkqFLMq1cuZKbb7551vXGx8dZt27d3Ac0AMMa+7DGDcMbu3EP3lzEnmTb3ESjXvVyLRnm38uZjHLb%0AYLTbZ9uG0yDa5rVk8Pb3e8mwGeX/m1OxvaPN9u7bXFxLehoul2Q8yUMdk0R+paPs1CTbkuxK8tEk%0AR3SUHZHk2rZsW5JTu847bV1JkiRJkiQNj9nMyXROVS1vHz8GkGQ18G7gpcAY8ADwro46lwIPt2Wn%0AAZe1dXqpK0mSJEmSpCHR73C504DrquozAEnOB76c5DDge8B64LiqmgA+m+TjNEmlc/dVt6p29hmX%0AJEmSJEmSBmg2SaY3JbkY+Arw36tqHFgNfG7ygKq6M8nDwNNokkyPVNUdHee4BXhO+3xfdT/f+cJJ%0AzgLOAhgbG2N8fHwWYTcmJib2q95iMKyxD2vcMLyxG/fgDXPskiRJkjSXek0y/R7wJZqhb6cA1yU5%0AAVgO3N917P3AYcAj+yhjhrp7qarNwGaAtWvX1v5M1DXME3wNa+zDGjcMb+zGPXjDHLskSZIkzaWe%0AkkxVdVPH5vuTvBj4ZWACWNF1+ApgJ01PpunKmKGuJEmSJEmShshsJv7uVECArcDxkzuTPBk4CLij%0AfSxLcmxHvePbOsxQV5IkSZIkSUNkxiRTkscneV6Sg5MsS3Ia8LPAXwJXAi9I8uwkhwJvALZU1c6q%0A2gVsAd6Q5NAk/wl4IfDB9tTT1p37ZkqSJEmSJGk+9TJc7nHARcAqmnmWbgdOrqqvACT5DZqE0ZHA%0AjcDpHXVfBVwO/CtwH3B2VW0FqKqtM9SVJEmSJEnSkJgxyVRV24Fn7KP8KuCqacq+DZy8P3UX2spz%0Ar3/MvrsuPmkBIpEkSdIo8u9NLUbdv5cb1+xhwxS/q+Dvq6TH2t85mSRJkiRJkqRHmWSSJEmSJElS%0A30wySZIkSRoKST6U5O4k301yR5JXdJSdmOT2JA8k+VSSYzrKDkpyeVvvniSv7jrvtHUlSb0zySRJ%0AkiRpWLwJWFlVK4D/DFyU5OlJjqJZ2fp84AjgZuDqjnqbgGOBY4CfA16b5PkAPdSVJPWol9XlJEmS%0AJGnBTa5UPbnZPp4CPB3YWlXXACTZBNybZFVV3Q68DDi9qnYAO5K8B9gA3AC8aIa6kqQemWSSJEmS%0ANDSSvIsmQXQI8EXgz4E3ArdMHlNVu5LcCaxO8i3g6M7y9vnkKtirp6sL7JVkSnIWcBbA2NgY4+Pj%0Ac9m0RWHjmj17bY8d8th9k0ax/RMTEyPZrunY3tG2EO01ySRJkiRpaFTVq5L8JvAzwDpgN7Ac2N51%0A6P3AYW3Z5HZ3GTPU7X7tzcBmgLVr19a6dev2txmL1oZzr99re+OaPbz1tqm/Nt512roBRDRY4+Pj%0AjOL7Oh3bO9oWor3OySRJkiRpqFTVI1X1WeBHgbOBCWBF12ErgJ1tGV3lk2XMUFeSNAsmmSRJkiQN%0Aq2U0czJtBY6f3Jnk0Mn97TxMd3eWt88n53eatu68Ri5JI8gkkyRJkqRFL8kTkpySZHmSA5M8D3gx%0A8NfAtcBxSdYnORh4HXBrx8TdHwDOS3J4klXAmcAVbdlMdSVJPTLJJEmSJGkYFM3QuK8DO4A/An67%0Aqj5WVduB9TQTgO8Angmc0lH3AuBOYBvwaeAtVXUDQA91JUk9cuJvSZIkSYtemwx6zj7KbwRWTVO2%0AGzijfcyqriSpd/ZkkiRJkiRJUt9MMkmSJEmSJKlvJpkkSZIkSZLUN5NMkiRJkiRJ6ptJJknSQCQ5%0AJ8nNSXYnuaJj/08n+WSSbyfZnuSaJD/cUZ4klyS5r328OUk6yk9I8vkkD7T/njDgpkmSJEnCJJMk%0AaXC+CVwEXN61/3BgM7ASOAbYCbyvo/ws4GTgeOAngV8BXgmQ5N8BHwM+1J7n/cDH2v2SJEmSBsgk%0AkyRpIKpqS1V9FLiva/9fVNU1VfXdqnoAeCfwnzoOeTnw1qr6elV9A3grsKEtWwcsA95eVbur6h1A%0AgJ+f39ZIkiRJ6rZsoQOQJKnLzwJbO7ZXA7d0bN/S7pssu7WqqqP81nb/DZ0nTXIWTa8oxsbGGB8f%0A32cQExMTMx4zrEa5bTDa7bNtw2m6tm1cs+cx+0b1ZyBJWhpMMkmSFo0kPwm8Dnhhx+7lwP0d2/cD%0Ay9t5mbrLJssP6z53VW2mGZbH2rVra926dfuMZXx8nJmOGVaj3DYY7fbZtuE0Xds2nHv9Y/bdddpj%0Aj5MkaVg4XE6StCgkeSrwF8B/q6r/3VE0Aazo2F4BTLS9l7rLJst3zmeskiRJkh7LJJMkacElOQa4%0AEbiwqj7YVbyVZtLvScfz/eF0W4Gf7FxtjmZy8M7hdpIkSZIGwCSTJGkgkixLcjBwIHBgkoPbfT8C%0A/DVwaVX9yRRVPwC8OsmPJDka2Ahc0ZaNA48Av5XkoCTntPv/ej7bIkmSJOmxnJNJkjQo5wEXdGy/%0ABHg9UMCTgQuSPFpeVcvbp+9uy29rt/+03UdVPZzk5HbfxcCXgZOr6uF5bIckSZKkKZhkkiQNRFVt%0AAjZNU/z6fdQr4LXtY6ryLwJP7zM8SZIkSX1yuJwkSZIkSZL6ZpJJkiRJkiRJfTPJJEmSJEmSpL45%0AJ9MsrDz3+in333XxSQOORJIkSZIkaXGxJ5MkSZIkSZL6ZpJJkiRJkiRJfTPJJEmSJEmSpL6ZZJIk%0ASZIkSVLfZpVkSnJskoeSfKhj36lJtiXZleSjSY7oKDsiybVt2bYkp3adb9q6kiRJkiRJGh6z7cl0%0AKfD3kxtJVgPvBl4KjAEPAO/qOv7htuw04LK2Ti91JUmSJEmSNCSW9XpgklOA7wCfA57a7j4NuK6q%0APtMecz7w5SSHAd8D1gPHVdUE8NkkH6dJKp27r7pVtXNOWidJkiRJkqSB6CnJlGQF8AbgROC/dhSt%0Apkk6AVBVdyZ5GHgaTZLpkaq6o+P4W4Dn9FD3812vfxZwFsDY2Bjj4+O9hL2XiYmJWdXbuGZPz8fu%0ATzyzMdvYF4thjRuGN3bjHrxhjl2SpGGS5CCakQ/PBY4A/gn4g6r6iyQrga8CuzqqXFJVF3bUvQz4%0AVZoRFG+uqrd1nPtEmlEYTwJuAjZU1bb5bpMkjZpeezJdCLy3qr6WpHP/cuD+rmPvBw4DHtlH2Ux1%0A91JVm4HNAGvXrq1169b1GPb3jY+PM5t6G869vudj7zpt9vHMxmxjXyyGNW4Y3tiNe/CGOXZJkobM%0AMuBrNDet/wX4ZeAjSdZ0HPP4qprqbvEm4FjgGOCJwKeSfKmqbkhyFLAFeAVwHc13n6uBn56vhkjS%0AqJoxyZTkBJq7BT81RfEEsKJr3wpgJ01PpunKZqorSZIkSY+qql00yaJJn0jyVeDpdI2EmMLLgNOr%0AagewI8l7gA3ADcCLgK1VdQ1Akk3AvUlWVdXtc9oISRpxvfRkWgesBP6l7cW0HDgwyU/QfCgfP3lg%0AkicDBwF30CSZliU5tqr+sT3keGBr+3zrPupKkiRJ0rSSjNFMtbG1Y/e2JAV8Evjdqro3yeHA0TRT%0Ad0y6BTi5fb66s6yqdiW5s92/V5JpLqbxWOy6pw0ZO2T6qURGsf1LbSoE2zvaFqK9vSSZNgP/s2P7%0ANTRJp7OBJwB/k+TZwBdo5m3aMjlxd5ItwBuSvAI4AXgh8Kz2PFfuq64kSZIkTSXJ42i+T7y/qm5P%0Ashx4BvAPwJE08ytdCTyP5iY57D1VR/c0Htu7XmLepvFY7LqnDdm4Zg9vvW3qr43zPW3IQlhqUyHY%0A3tG2EO2dMclUVQ/QTI4HQJIJ4KGq2g5sT/IbNB/gRwI3Aqd3VH8VcDnwr8B9wNlVtbU979YZ6kqS%0AJEnSXpIcAHwQeBg4B6Bdzfrm9pBvJTkHuLtdwGii3b8CeKjjudN4SNIc63Xi70dV1aau7auAq6Y5%0A9tt8vxvqVOXT1pUkSZKkTmnm73gvMAb8clX92zSH1mSVqtqR5G6aqTo+2e7vnsbj5R2vcSjwFPYe%0AhidJ6sEBCx2AJEmSJPXoMuDHgRdU1YOTO5M8M8mPJTkgyZHAO4DxqpocIvcB4LwkhydZBZwJXNGW%0AXQscl2R9koOB1wG3Oum3JM2eSSZJkiRJi16SY4BX0sz1ek+SifZxGvBkmkWJdgL/B9gNvLij+gXA%0AncA24NPAW6rqBoB2GpD1wBuBHcAzgVMG0ihJGjGzHi4nSZIkSYNWVduA7OOQD++j7m7gjPYxVfmN%0AwKq+ApQk2ZNJkiRJkiRJ/TPJJEkaiCTnJLk5ye4kV3SVnZjk9iQPJPlUOyRisuygJJcn+W6Se5K8%0Aute6kiRJkgbHJJMkaVC+CVwEXN65M8lRwBbgfOAImiWor+44ZBNwLHAM8HPAa5M8v8e6kiRJkgbE%0AJJMkaSCqaktVfRS4r6voRcDWqrqmqh6iSSod367+A/Ay4MKq2lFVXwbeA2zosa4kSZKkATHJJEla%0AaKuBWyY3qmoXzQpAq5McDhzdWd4+Xz1T3XmOWZIkSVIXV5eTJC205cD2rn33A4e1ZZPb3WUz1d1L%0AkrOAswDGxsYYHx/fZ1ATExMzHjOsRrltMNrts23Dabq2bVyz5zH7RvVnIElaGkwySZIW2gSwomvf%0ACmBnWza5/VBX2Ux191JVm4HNAGvXrq1169btM6jx8XFmOmZYjXLbYLTbZ9uG03Rt23Du9Y/Zd9dp%0Ajz1OkqRh4XA5SdJC2wocP7mR5FDgKTRzLe0A7u4sb59vnanuPMcsSZIkqYtJJknSQCRZluRg4EDg%0AwCQHJ1kGXAscl2R9W/464Naqur2t+gHgvCSHtxN6nwlc0ZbNVFeSJEnSgJhkkiQNynnAg8C5wEva%0A5+dV1XZgPfBGYAfwTOCUjnoX0EzmvQ34NPCWqroBoIe6kiRJkgbEOZkkSQNRVZuATdOU3QismqZs%0AN3BG+5hVXUmSJEmDY08mSZIkSZIk9c0kkyRJkiRJkvpmkkmSJEmSJEl9M8kkSZIkSZKkvplkkiRJ%0AkiRJUt9MMkmSJEmSJKlvJpkkSZIkSZLUN5NMkiRJkiRJ6ptJJkmSJEmSJPXNJJMkSZIkSZL6ZpJJ%0AkiRJkiRJfTPJJEmSJEmSpL6ZZJIkSZIkSVLfTDJJkiRJkiSpbyaZJEmSJC16SQ5K8t4k25LsTPLF%0AJL/UUX5iktuTPJDkU0mO6ap7eZLvJrknyau7zj1tXUlS70wySZIkSRoGy4CvAc8BfhA4H/hIkpVJ%0AjgK2tPuOAG4Gru6ouwk4FjgG+DngtUmeD9BDXUlSj5YtdACSJEla/Faee/2U+++6+KQBR6Klqqp2%0A0SSLJn0iyVeBpwNHAlur6hqAJJuAe5OsqqrbgZcBp1fVDmBHkvcAG4AbgBfNUFeS1COTTJIkSZKG%0ATpIx4GnAVuBs4JbJsqraleROYHWSbwFHd5a3z09un6+eri6wV5IpyVnAWQBjY2OMj4/PcasW3sY1%0Ae/baHjvksfsmjWL7JyYmRrJd07G9o20h2muSSZIkSdJQSfI44Erg/VV1e5LlwPauw+4HDgOWd2x3%0Al9GWT1d3L1W1GdgMsHbt2lq3bl0frVicNnT1Wty4Zg9vvW3qr413nbZuABEN1vj4OKP4vk7H9o62%0AhWivczJJkiRJGhpJDgA+CDwMnNPungBWdB26AtjZltFVPlk2U11J0iz0lGRK8qEkd7erMdyR5BUd%0AZa7iIEmSJGneJQnwXmAMWF9V/9YWbQWO7zjuUOApNHMt7QDu7ixvn2+dqe48NUOSRlavPZneBKys%0AqhXAfwYuSvJ0V3GQJEmSNECXAT8OvKCqHuzYfy1wXJL1SQ4GXgfc2jFx9weA85IcnmQVcCZwRY91%0AJUk96mlOpqrqzOJX+3gKzUoOruIgSZI0QqZbSU5aSO2oh1cCu4F7mk5NALyyqq5Msh54J/Ah4Cbg%0AlI7qF9AkqLYBDwKXVNUNAFW1fYa6kqQe9TwnU5J3JXmAZoWFu4E/Z4qVGIDJVRwOZ+pVHFa3z6et%0Au18tkSQNtSQrk/x5kh3tEOt3JlnWlp2Q5PPt8OrPJzmho16SXJLkvvbx5nR885AkjYaq2lZVqaqD%0Aq2p5x+PKtvzGqlpVVYdU1bqququj7u6qOqOqVlTVWFW9revc09aVJPWu59XlqupVSX4T+BlgHc0d%0AhIGs4jAXS4XOdum+6ZbpnMp8Lwk4rMssDmvcMLyxG/fgDXPsi9C7gH8Ffhh4PPBJ4FVJ/gT4GPD2%0A9phXAh9LcmxVPUxzfTiZZj6Nauv9M/AnA2+BJEmStIT1nGQCqKpHgM8meQlwNr2v4vBQVxkz1O1+%0A3b6XCp3t0n3dS3fuy3wv3TmsyywOa9wwvLEb9+ANc+yL0H8A3llVD9EMg7iBpnfrOprr1durqoB3%0AJHkN8PM0w69fDry1qr4OkOStNHNtmGSSJEmSBmhWSaauepMrLrx8cmf3Kg5JJldx+GR7SPcqDlPW%0A3c+YJEnD7f8BTkkyDhwO/BLN4hCraSZgrY5jb233Tyaiphua/ajZ9ood5V5qo9w2GO32DaptC9Gj%0Aeym+b1P9nEf1ZyBJWhpmTDIleQLN3eJP0EyS91zgxcCpwOeAt7QT5V3P9Ks43EyzzOiZwOlt2bUz%0A1JUkLS2fprlOfBc4EHg/8FHgPPYeeg2PHX7dPTR7eZJ0JqZm2yt2lHupjXLbYLTbN6i2LUSP7qX4%0Avk31c57vHvKSJM2nXib+LpqhcV8HdgB/BPx2VX2sqrYD64E3tmXP5LGrONxJs4rDp4G3dK7iMENd%0ASdISkeQA4C+BLcChwFE0vZkuYebh1d3lK4CJrp5PkiRJkubZjD2Z2mTQc/ZRfiOwapqy3cAZ7WNW%0AdSVJS8oRwL+nmZNpN7A7yfuAi4BXAxu7eib9JHBp+3wrzXDsv2u3O4dmS5IkSRqQXnoySZI0r6rq%0AXuCrwNlJliV5PM28fbcA48AjwG8lOSjJOW21v27//QDw6iQ/kuRoYCNwxSDjlyRJkrT/E39LkjTX%0AXgS8Hfg9mqTSp4DfqaqHk5wM/ClwMfBl4OSqerit927gycBt7faftvu0iKycZo6fuy4+acCRSJIk%0Aab6YZJIkLQpV9Q/AumnKvgg8fZqyAl7bPiRJkiQtkCWfZJruzqokSZIkjSq/B0maD87JJEmSJEmS%0ApL4t+Z5Mc8F5JiRJkiRJ0lJnTyZJkiRJkiT1zSSTJEmSJEmS+maSSZIkSZIkSX0zySRJkiRJkqS+%0AmWSSJEmSJElS30wySZIkSZIkqW8mmSRJkiRJktS3ZQsdgCRJWrpWnnv9lPvvuvikAUciSZKkfplk%0AkiRJWqKmS/JJkiTtD4fLSZIkSZIkqW8mmSRJkiRJktQ3h8tJkiRJkjQiphoK7VyHGhR7MkmSJEmS%0AJKlvJpkkSZIkDYUk5yS5OcnuJFd07F+ZpJJMdDzO7yg/KMnlSb6b5J4kr+4674lJbk/yQJJPJTlm%0AgM2SpJHhcDlJkiRJw+KbwEXA84BDpih/fFXtmWL/JuBY4BjgicCnknypqm5IchSwBXgFcB1wIXA1%0A8NNzH74kjTZ7MkmSJEkaClW1pao+Ctw3y6ovAy6sqh1V9WXgPcCGtuxFwNaquqaqHqJJSB2fZNUc%0AhS1JS4Y9mSRJkiSNim1JCvgbwkfGAAAgAElEQVQk8LtVdW+Sw4GjgVs6jrsFOLl9vrqzrKp2Jbmz%0A3X9758mTnAWcBTA2Nsb4+Ph8tWPebVwzVYevxxo7ZPpjh7n905mYmBj6dk31fk3XplFo72zY3vln%0AkkmSJEnSsLsXeAbwD8CRwKXAlTTD6pa3x9zfcfz9wGHt8+XA9q7zdZY/qqo2A5sB1q5dW+vWrZub%0A6BfAhilWIJvKxjV7eOttU39tvOu0dXMY0eIwPj7OML+vMPV7O917NQrtnQ3bO/9MMkmSJEkaalU1%0AAdzcbn4ryTnA3UlWABPt/hXAQx3Pd7bPJ9rtTp3lkqQeOSeTJEmSpFFT7b+pqh3A3cDxHeXHA1vb%0A51s7y5IcCjylo1yS1CN7MkmSFo0kpwAXAE8C7gE2VNX/TnIizdCHJwE3tfu3tXUOAi4DfhV4AHhz%0AVb1tIeLX0rZyquEJF5+0AJE81lSxScMoyTKa7zAHAgcmORjYAzwd+A7wj8DhwDuA8aqaHCL3AeC8%0AJDcDY8CZwOlt2bXAW5KsB64HXgfcWlV7zcckSZqZPZkkSYtCkl8ALqH5o/8w4GeBf+5YWvp84Aia%0A4RBXd1TdxPeXpf454LVJnj+4yCVJA3Qe8CBwLvCS9vl5wJOBG2iGuP0fYDfw4o56FwB3AtuATwNv%0AqaobAKpqO7AeeCOwA3gmcMoA2iJJI8eeTJKkxeL1wBuq6m/b7W/Aoyv5bK2qa9rtTcC9SVa1d5lf%0ABpzeDofYkWRyWeobBhy/JGmeVdUmmpsLU/nwPurtBs5oH1OV3wis6jM8SVryTDJJkhZckgOBtcDH%0Ak/wTcDDwUeB32cfS0km+xb6Xpe58jVktOz3KS9wuRNt6XSp7Uj/xLdR7N5slo/fX/rZttj//2Zir%0ANi7F/3OD+J2RJGmQTDJJkhaDMeBxNPMqPRv4N+BjNEMg9rW09EzLUj9qtstOj/IStwvRtl6Xyp7U%0Az7LYC/XezWbJ6P21v22b7c9/NuaqjUvx/9wgfmckSRok52SSJC0GD7b//nFV3V1V9wJvA36ZfS8t%0A3bksdXeZJEmSpAEyySRJWnDtfEpf5/tLTneadmnpHpalliRJkjQgJpkkSYvF+4DfTPKEJIcDvw18%0AgmZp6eOSrG+Xqu5eWnpyWerDk6yiWZb6isGHL0mSJC1tzskkSVosLgSOAu4AHgI+Aryxqh5Ksh54%0AJ/Ah4Cb2Xlr6AuAymmWpHwQumVyWWsNr5VRz1Vx80gJE8lhTxSZJkqQekkxJDgLeBTwXOAL4J+AP%0Aquov2vITgUuBJ9H84b+hqrZ11L2MZiLXB4A3V9XbOs49bV1J0tJSVf8GvKp9dJdNu7T0TMtSS0uN%0ASTBJkrRQehkutwz4GvAc4AeB84GPJFmZ5ChgS7vvCOBm4OqOupuAY4FjgJ8DXpvk+QA91JUkSZIk%0ASdKQmLEnU1XtokkWTfpEkq8CTweOpJl49RqAJJuAe5OsaufKeBlwejsx644k7wE2ADcAL5qhriRJ%0AkiRJkobErOdkSjIGPI1m5Z6zgVsmy6pqV5I7gdVJvgUc3VnePj+5fb56urrAXkmmJGcBZwGMjY0x%0APj4+27CZmJiYst7GNXtmfa5e7U+cU5ku9sVuWOOG4Y3duAdvmGOXJEmSpLk0qyRTkscBVwLvr6rb%0AkywHtncddj9wGLC8Y7u7jLZ8urp7qarNwGaAtWvX1rp162YTNtAkfKaqt2Ee5y2467THvt7+mC72%0AxW5Y44bhjd24B2+YY5ekubCYJ2mXJEmD1cucTAAkOQD4IPAwcE67ewJY0XXoCmBnW0ZX+WTZTHUl%0ASZIkSZI0RHpKMiUJ8F5gDFjfrgAEzZC54zuOOxR4Cs1cSzuAuzvL2+dbZ6q7Xy2RJEmSJEnSgum1%0AJ9NlwI8DL6iqBzv2Xwscl2R9koOB1wG3dkzc/QHgvCSHJ1kFnAlc0WNdSZIkSZIkDYkZ52RKcgzw%0ASmA3cE/TqQmAV1bVlUnWA+8EPgTcBJzSUf0CmgTVNuBB4JKqugGgqrbPUFeSJA2hqebokSRJ0uib%0AMclUVduA7KP8RmDVNGW7gTPax6zqSpIkSZIkaXjManU5SZKkhTJdDylXMpMkSVocel5dTpIkSZIk%0ASZqOPZkkSZLmib2vJEnSUmJPJkmSJEmSJPXNnkySJEnTWAwr5XXGsHHNHja02/aGkiRJi41Jpnk0%0A1R+m/kEoSZIcRidJkkaRSSZJkjTUuhM2k719TNhIkiQNlkkmSZKkRWI2w/MWw1A+SZKkTiaZJEmS%0AJEkaYdPdmLji+YcOOBKNOpNMkiRpJM1mbkR7BUnDIck5wAZgDfDhqtrQUXYicCnwJOAmYENVbWvL%0ADgIuA34VeAB4c1W9rZe6kqTeHbDQAUiSJElSj74JXARc3rkzyVHAFuB84AjgZuDqjkM2AccCxwA/%0AB7w2yfN7rCtJ6pFJJkmSJElDoaq2VNVHgfu6il4EbK2qa6rqIZqk0vFJVrXlLwMurKodVfVl4D00%0APaJ6qStJ6pHD5SRJkiQNu9XALZMbVbUryZ3A6iTfAo7uLG+fnzxTXeD2zhdJchZwFsDY2Bjj4+Nz%0A35IB2bhmT0/HjR0y/bHD3P7pTExMLLp23faN+6fcv+ZHfnDK/b2+t7A42zufbO/8M8kkSVpUkhwL%0A3Ab8r6p6SbvvVOBNwFHAJ4EzqurbbdkRwHuBXwTuBX6/qq5aiNglSQtmObC9a9/9wGFt2eR2d9lM%0AdfdSVZuBzQBr166tdevW9RX0QtrQ41x0G9fs4a23Tf218a7T1s1hRIvD+Pg4i+19ne69mu7n3+t7%0AC83E34utvfNpMb6/82kh2utwOUnSYnMp8PeTG0lWA+8GXgqM0UzY+q6u4x9uy04DLmvrSJKWjglg%0ARde+FcDOtoyu8smymepKkmbBnkySpEUjySnAd4DPAU9td58GXFdVn2mPOR/4cpLDgO8B64HjqmoC%0A+GySj9MkpM4ddPxLjSuySVpEtgIvn9xIcijwFJq5lnYkuRs4nqY3LO3zrTPVHUDckjRS7MkkSVoU%0AkqwA3gBs7CrqnivjTpqeS09rH49U1R0dx9/S1pEkjZgky5IcDBwIHJjk4CTLgGuB45Ksb8tfB9xa%0AVZNzKn0AOC/J4e2E3mcCV7RlM9WVJPXInkySpMXiQuC9VfW1JJ37l7P3PBrw/bkyHtlH2V5mO1nr%0AKE8MOVdtm83EooO0r0lq//jKj025f+Oa+Yxo7uyrbYvJ/vx+LcX/c1O9l6P6M5hD5wEXdGy/BHh9%0AVW1Ksh54J/Ah4CbglI7jLgAuA7YBDwKXVNUNAFW1fYa6kqQemWSSJC24JCcAzwV+aorifc2V8b19%0AlO1ltpO1jvLEkHPVttlMLDpI+5qkdtgNTdtu2zXl7rsuPmnaKkvx/9xU/4dGcSLluVRVm4BN05Td%0ACKyapmw3cEb7mFVdSVLvhuCvFEnSErAOWAn8S9uLaTnNMIifAG6gmTsDgCRPBg4C7qBJMi1LcmxV%0A/WN7SOc8G5IkSZIGxCSTJGkx2Az8z47t19Aknc4GngD8TZJnA1+gmbdpS1XtBEiyBXhDklcAJwAv%0ABJ41uNAlSZIkgUkmSdIiUFUPAA9MbieZAB6qqu3A9iS/AVwJHAncCJzeUf1VwOXAvwL3AWdXlT2Z%0AJEmSpAEzySRJWnTaOTc6t68Crprm2G8DJw8gLEl9WjnNPF77mqtpPs4hSZLmxwELHYAkSZIkSZKG%0Anz2ZJEmSNPSm6+E0FXs9SZI0P0wySZIkSdICcyiopFHgcDlJkiRJkiT1zSSTJEmSJEmS+maSSZIk%0ASZIkSX0zySRJkiRJkqS+mWSSJEmSJElS30wySZIkSZIkqW/LFjoASZIkLW0rz72ejWv2sKFjCXeX%0AbZckafiYZJIkSTNa2fHlX5IkSZpKT0mmJOcAG4A1wIerakNH2YnApcCTgJuADVW1rS07CLgM+FXg%0AAeDNVfW2XupKkiRp6ZrPxOZ057b3lCRJ/em1J9M3gYuA5wGHTO5MchSwBXgFcB1wIXA18NPtIZuA%0AY4FjgCcCn0rypaq6oYe6I8k/aiRJkiRJ0ijqaeLvqtpSVR8F7usqehGwtaquqaqHaJJKxydZ1Za/%0ADLiwqnZU1ZeB99D0iOqlriRJkiRJkoZEv3MyrQZumdyoql1J7gRWJ/kWcHRnefv85JnqArd3vkiS%0As4CzAMbGxhgfH591oBMTE/zxlR97zP6Na2Z9qnmxrzZNTEzsV5sX2rDGDcMbu3EP3jDHLkmSJElz%0Aqd8k03Jge9e++4HD2rLJ7e6ymerupao2A5sB1q5dW+vWrZt1oOPj47z1s7tmXW9Q7jpt3bRl4+Pj%0A7E+bF9qwxg3DG7txD94wxy5JkqTh5aIcWoz6TTJNACu69q0AdrZlk9sPdZXNVFeSJM2R7j9CN67Z%0Aw7qFCUWSNEKcb1ZSt36TTFuBl09uJDkUeArNXEs7ktwNHA98sj3k+LbOPuv2GZMkSZqBXwwkSZI0%0A13pKMiVZ1h57IHBgkoOBPcC1wFuSrAeuB14H3FpVk3MqfQA4L8nNwBhwJnB6WzZTXUmSJEmStIh5%0A40qdeu3JdB5wQcf2S4DXV9WmNkn0TuBDwE3AKR3HXQBcBmwDHgQuqaobAKpq+wx1JUkaOf4hJi1e%0AU/3/9P+mJEm96ynJVFWbgE3TlN0IrJqmbDdwRvuYVV1JkjR4TiIqSZKk/XXAQgcgSZIkSXMhyXiS%0Ah5JMtI+vdJSdmmRbkl1JPprkiI6yI5Jc25ZtS3LqwrRAkoabSSZJkiRJo+ScqlrePn4MIMlq4N3A%0AS2nmin0AeFdHnUuBh9uy04DL2jqSpFkwySRJWnBJDkry3vbu8c4kX0zySx3lJya5PckDST6V5Jiu%0Aupcn+W6Se5K8emFaIUlaxE4Drquqz1TVBHA+8KIkh7WrXK8Hzq+qiar6LPBxmoSUJGkWep34W5Kk%0A+bQM+BrwHOBfgF8GPpJkDTABbAFeAVwHXAhcDfx0W3cTcCxwDPBE4FNJvjS50IQkacl5U5KLga8A%0A/72qxoHVwOcmD6iqO5M8DDwN+B7wSFXd0XGOW2iuSXtJchZwFsDY2Bjj4+NzFvTGNXum3D+Xr9HL%0A63UbO6T3YyfNV8yDMDExsejin+3PfzZm097bvnH/lPs3rpn6+MX2c4TF+f7Op4Vor0kmSdKCq6pd%0A7L3AxCeSfBV4OnAksLWqrgFIsgm4N8mqqrodeBlwelXtAHYkeQ+wARjZJJOTc0vStH4P+BLN0LdT%0AgOuSnAAsB7q/Id8PHAY8so+yvVTVZmAzwNq1a2vdunVzFviG6VYfPW3uXqOX1+u2cc0e3nrb7L42%0AzlfMgzA+Ps5cvq9zodf3an9c8fxDe27vbONYjL8Hi/H9nU8L0V6TTJKkRSfJGM3d5a3A2TR3lIEm%0AIZXkTmB1km8BR3eWt89PnuKcs7r7PF93fubiTnW/dzT35670MBnl9tm2wZuLz4HpPk+mau9SusM+%0AH6rqpo7N9yd5MU3v2AlgRdfhK4CdND2ZpiuTJM2CSSZJ0qKS5HHAlcD7q+r2JMuB7V2HTd5hXt6x%0A3V22l9nefZ6vOz9zcae63zua+3NXepiMcvts2wK4bdeUu++6+KSeTzHd58lU/5cX453/IVdAaG5a%0AHD+5M8mTgYOAO2iSTMuSHFtV/9gecnxbR+rbVD2QZ/MZMp9u+8b9U38WLZL4NHwW4ZVckrRUJTkA%0A+CDNMIdz2t37uvs80bH9UFfZgnNYmyQNTpLHA88EPg3sAX4d+Fngt2m+9/xNkmcDXwDeAGypqp1t%0A3S3AG5K8AjgBeCHwrIE3Yp54PZI0KK4uJ0laFJIEeC/N8tHrq+rf2qLuu8+HAk+hmadpB3B3Zzne%0AfZakpepxwEU0vV/vBX4TOLmqvlJVW4HfoOkp+680PV5f1VH3VcAhbdmHgbPbOpKkWbAnkyRpsbgM%0A+HHguVX1YMf+a4G3JFkPXA+8Dri1nfQb4APAeUlupklQnQmcPriw55d3n6XFaTEPf1mqqmo78Ix9%0AlF8FXDVN2beZYj4/SdLsmGSSJC24JMcArwR2A/c0nZoAeGVVXdkmmN4JfAi4iWbFoEkX0CSotgEP%0AApdU1ciuLCdJGn7eQJA0qkwyLRLTXWi8IyZpKaiqbTQTs05XfiOwapqy3cAZ7UOSJEnSAjHJJEnS%0AIuBdbUmSJA07J/6WJEmSJElS3+zJJEmSJEmSHmUPa+0vezJJkiRJkiSpb/ZkkiRJkubAdHf+N67Z%0AwwZ7BUiSlgB7MkmSJEmSJKlv9mRa5Faee/1j7n7ddfFJCxiRJEmSJEnSY9mTSZIkSZIkSX2zJ5Mk%0ASZIkDZHp5v9aLCMeFnt8i4E/I40qk0ySJEmSJPVpusSRtJSYZJIkSZKkRcrEhaRh4pxMkiRJkiRJ%0A6ps9mSRJkiRJ0oKZqsee81MNJ5NMQ8hJ4iRJkiSp4fcjafEwySRJkiRJWvSWwvxUo97GUW+fTDJJ%0AkiRJktQzEyXS9EwyjRC7iUrS/PMPS0mSpJn5N9PSZJJJkiRJkjTvZpN0WCw3yk2USLNjkkmSJEmS%0ARoAJES1l87VCnSOGZsckkyRJkiRJWlRM7gwnk0xLwDB2S5UkSZIkabEyCTY1k0ySJEmSpEVl0EP/%0AJl9v45o9bHDYobTfTDJpL/M1jlWSJEmSBsnvNqPJuccWtwVPMiU5Angv8IvAvcDvV9VVCxuVOtkN%0AUNJi57VEktQvryXS0jGfiaqlntxc8CQTcCnwMDAGnABcn+SWqtq6sGFpJiafJC0iXkskSf3yWrIE%0A2Atmael+vx0OOf8WNMmU5FBgPXBcVU0An03yceClwLkLGZv23zCOZzYxJg0vryWSpH55LZE0nwad%0A3FzI77epqoV78eSngM9V1SEd+14DPKeqXtCx7yzgrHbzx4Cv7MfLHUXT7XUYDWvswxo3DG/sxj14%0AcxH7MVX1Q3MRzFI0j9eSYf69nMkotw1Gu322bTgNom1eS/ow4O8lw2aU/29OxfaONtu7b31fSxZ6%0AuNxy4P6uffcDh3XuqKrNwOZ+XijJzVW1tp9zLJRhjX1Y44bhjd24B2+YYx8h83ItGeX3dpTbBqPd%0APts2nEa5bSNkYN9Lhs1S+/21vaPN9s6/Awb5YlOYAFZ07VsB7FyAWCRJw8lriSSpX15LJGkOLHSS%0A6Q5gWZJjO/YdDzi5niSpV15LJEn98loiSXNgQZNMVbUL2AK8IcmhSf4T8ELgg/PwcsPcrXVYYx/W%0AuGF4YzfuwRvm2EfCPF5LRvm9HeW2wWi3z7YNp1Fu20gY8PeSYbPUfn9t72izvfNsQSf+BkhyBHA5%0A8AvAfcC5VXXVggYlSRoqXkskSf3yWiJJ/VvwJJMkSZIkSZKG30LPySRJkiRJkqQRYJJJkiRJkiRJ%0AfRv5JFOSI5Jcm2RXkm1JTl3AWM5JcnOS3Umu6Co7McntSR5I8qkkx3SUHZTk8iTfTXJPklf3WneO%0A4j4oyXvbn9/OJF9M8ktDEvuHktzdvv4dSV4xDHF3vM6xSR5K8qGOfae278WuJB9t5w+YLNvn7/u+%0A6s5hzONtzBPt4ytDFPspSb7cvsadSZ7d7l/0vyuaOzP9Lg6T7Od1Zxj0c20aBvt7/Roms73GDYv9%0AvQ5Ki8G+Pns6jrkgSSV57kLEOFdm+Jz9gSTvSnJvkvuTfGYhY50L/z97dx8mWV3fef/9kUFAhlEQ%0AHUUjsyoGM46Q28mtya6xE4yi6MotJiGS6GgUoxfrZh017C7IICYBs7iuz2JAVNSoCUoQJat3bI1r%0AYsQokBFiJDKiggLy1DwPfvePcxpriuru6q5+qKp+v67rXF11fuec+v6qqutUfc/vYY76/lb7HfiW%0AJN9KcuRKxrqYxvVcM5Pu+iY5IsmXk9zY/lZ5X5J9ljSIqhrrBfgo8DFgLfAfgJuAjSsUy/OBI4F3%0AA2d3rN+/jes3gT2BPwP+oaP8T4G/A/YFHg9cAxzez76LFPfewDZgA01i8jnALe39YY99I7BHe/vg%0A9vGfNOxxd8Txv9s4zumozy3Ar7bv6Y8Af9HP+32ufRcx5kngZTO8FkMbO80gnzuAp7Tv80e0y0i8%0AV1wW9b0wNOeNRajLgs47o7AwwLlpFBYWeP4apWW+57hRWRZ6HnRxGYZlps+ejvLHAJcCPwSevtLx%0ALlVdgXOAvwAeAuzW+RyM6jLLeeURwF3As4AARwC3AQ9d6ZgXqd5jea6ZR31fCBwOPIDm98pngfcs%0AaQwr/SQs8RO8d/sP87iOdR8CTl3huN7Erl/2jwW+0hX37cDB7f0fAM/oKD9l+h9hrn2XsA6XAEeN%0AUuzAzwNXA781CnEDRwMfp/kRNf0h8SfARzq2eUz7Ht9nrvf7bPsuctyT9P5yPdSxA18Bfr/H+qF/%0Ar7gs3jLXe3FUF+Z53hnVhT7PTaO2zOf8NSrLfM9xKx3vPOs27/PgSsfs4tJr6fzs6Vj3WeDZwJWM%0AeJJpprq2t28G1q10XMtU3ycDP+4qvxb45ZWOcxHqObbnmn7r22Ob5wOXLmUc495d7nHAPVX17Y51%0AF9NkL4fJRpq4AKiqW4ErgI1J9gUO6Cxn1zrMuO9SBZtkPc1zu30UYm+but4GXE7zYfqZYY87yTrg%0AjcDWrqLux76C9gcxc7/fZ9t3sf1p27z4/ySZGPbYk+wGbAYekuQ7Sb6f5B1J9urx2EP1XtGiG5Xz%0AxqDG7r3Z77lpZaJbmPmev1YkyAVY4Dlu1Mz3PCgNjRk+e0jym8BdVfWZlYxvMc1Q1yfTtG4/uf0/%0AvjTJUSsZ52KZob4XAZcl+Y9Jdmu7yt1Jc+FmZK2Sc829Zqlvt1+l+a60ZMY9ybSWpkl5p5toWk4M%0Ak9niXNtxv7tsrn0XXZLdgQ8DH6iqy+d4/KGIvape1R7zqcC5NB+awx73KcCZVXVV1/q54p4truV6%0Ar/wR8GiaprdnAOcnecwcj7/Ssa8HdgdeQPM+ORT4ReCEPuKGIfn/1KJYLa/ZWNVznuemkbGA89eo%0AWMg5bpQs5DwoDY1enz1J1tK0APnDlYxtsc3wOftI4Ak0/58HAMcBH0jy+JWKc7H0qm9V3QN8kKbb%0A2J3t31e0FzFG2bifa7rNVN97JfkN4MXAG5YykHFPMk0B67rWraPpgzlMZotzquN+d9lc+y6qJPej%0A6TZyF82H7VyPPzSxV9U9VfVlmpPGK+d47BWNO8mhwNOB/9mjeK64Z4trWZ7vqvpqVd1SVXdW1QeA%0A/0PTrHqYY7+9/fv2qrq6qq4D3tJn3DAE73EtmtXymo1NPRdwbhop8zx/Db0BznEjY4HnQWmo9Pjs%0AORn4UFV9d2UjW3w96no7cDfwpqq6q6q+CHwBeMYKhrlouuvbDuD+ZmACuD/wNODP28/rkbQazjWd%0A5qjv9DZPoUkgvqCrxf6iG/ck07eBNUkO6lh3CEvcPGwBttPEBUCSvWn6hm6vqhtomjIe0rF9Zx1m%0A3HcxA0wS4EyaFh9HVdXdoxJ7lzUdjzGscU/QDFz7vSTXAK8FjkryTz0e+9HAHjTv9bne77Ptu5SK%0AZhDBoY29fc2/38babZjfK1p8o3LeGNRYvDcXcm5a9iAXz5znrxWKa74mWNg5bpT1cx6UhtX0Z89h%0AwKvb2amuAX4O+HiSP1rR6BbXdF1HupvYPEzX91DgS1V1UVX9tKq+BnyVJmkxqiZYXeeaCWauL0l+%0AEfhr4KVV9f8veTQrMSDVci40swJ8lGZgzH/Pys4ut4ZmJpg/pbnqume77iFtXEe1605j19mrTgW+%0ASDMa/ME0P2qnZ6+add9FjP09wD8Aa7vWD23swENpBj9bSzMrxDOBW4HnDXncDwAe1rH8D+Av28fd%0ASDMQ4VPb9/Q57DpD24zv97n2XaTYH9Q+z9Pv7WPa5/znRyD2NwJfa983+9LMynDKML9XXJZmme29%0AOGoLCzzvjMrCAs9Nw74wwPlr2JdBznGjsAxyHnRxWelljs+eB3f9715FM8vl2pWOewnqujvwHeDE%0A9v/439O0chmpCRbmUd+nAdcBh7bb/iJwPR0T24zaMu7nmnnW9wnAj4DfXrZ4VvoJWYYnfD/gU+0/%0A0feAF65gLNtormZ1LtvasqfTDMB2O82sJBs69tsDOKv9Z/gR8Jqu48647yLFfWAb6x00zQunl2OG%0AOfb2n+qLwI3t418KvLyfx17p57zH++acjvsvbN/LtwLnAfv1+36fbd9FfM6/RnMivpHmx99vjEjs%0AuwPvauO+BngbsOcovVdcFu29MDTnjUWoyzYWcN4ZhYUBzk3DvjDA+WvUlvmc40ZhGeQ86OKy0stc%0Anz1d217JCM8u18fn7Ebg79v/1W8B/99Kx7zE9T2OJrF2C/BvwNaVjnmR6z9W55r51Bd4P/DTru9K%0A25fy8dM+sCRJkiRJkrRg4z4mkyRJkiRJkpaBSSZJkiRJkiQNzCSTJEmSJEmSBmaSSZIkSZIkSQMz%0AySRJkiRJkqSBmWSSJEmSJEnSwEwySZIkSZIkaWAmmSRJkiRJkjQwk0ySJEmSJEkamEkmSZIkSZIk%0ADcwkkyRJkiRJkgZmkkmSJEmSJEkDM8kkSZIkSZKkgZlkkiRJkiRJ0sBMMkmSJEmSJGlgJpkkSZIk%0ASZI0MJNMkiRJkiRJGphJJkmSJEmSJA3MJJMkSZIkSZIGZpJJkiRJkiRJAzPJJEmSJEmSpIGZZJIk%0ASZIkSdLATDJJkiRJkiRpYCaZJEmSJEmSNDCTTJIkSZIkSRqYSSZJkiRJkiQNzCSTJEmSJEmSBmaS%0ASZIkSZIkSQMzySRJkiRJkqSBmWSSJEmSJEnSwEwySZIkSZIkaWAmmSRJkiRJkjQwk0ySJEmSJEka%0AmEkmSZIkSZIkDcwkk0ZKkiuTPH2JH2MqyaMX8XiV5LGLdTxJkiRJkoaRSSapS1Wtrap/A0hydpI3%0ArXRMkqTekmxLck57+1HthYLdlvDxxv68kGQyyctWOg5JGhUrcC56T5ITl+r40iDWrHQAkiRJi6Gq%0AvgesXek4JEmr13Kci+9qb5YAACAASURBVKrqD5by+NIgbMmkkZRkjyRvTfLDdnlrkj3asokk30+y%0ANcmPk1yd5CUd+z44yflJbk7ytSRvSvLljvJK8tgkxwLHAK9vr0ac31nesf0uV7WTvK59zB8meWmP%0AuP9Hku8l+VF7FWKvpXumJEmSJElaHiaZNKr+O/AU4FDgEOD/BU7oKH8Y8EDgEcDvA+9Msm9b9k7g%0A1nabF7fLfVTVGcCHgTe3XeieO1dQSQ4HXgv8BnAQ0D1+1GnA49q4H9vG94a5jitJo64dU+91SS5J%0AcmuSM5OsT/LZJLck+fz053SSpyT5SpIbk1ycZKLjOP8uyRfbfT4H7N9RtqG9ELCmvf+SJJe12/5b%0Akld0bDvrBYk57Jvkgva4X03ymI7j/kp7AeOm9u+vdD0HT++439m9Ys8k5yS5vq3315Ksb8se2D5f%0AVyf5QXtxZMZuGO0FjRuTPKFj3UOS3J7koUn2TfLpJNcmuaG9/cgZjnVvjDM8x/OKTZJW0rici9Jx%0AkXuuYyTZK8npSXa056Yvp73IneQ/Jtne1nEyyeMX8lzN9XxpdTHJpFF1DPDGqvpxVV0LnAz8Xkf5%0A3W353VX1GWAK+Pn2i+9RwElVdVtVfQv4wCLG9VvA+6vqn6vqVmDbdEGSAC8H/ktV/aSqbgH+BDh6%0AER9fkobZUTRJ+McBzwU+C/w3mi/n9wNeneQRwAXAm4D9aBL3f5XkIe0xPgJ8vd3nFGa4UND6MfAc%0AYB3wEuB/Jvl/OspnuyAxm9+hOe/sC3wH+GOAJPu1sb8NeDDwFuCCJA/u45gvbmP5uXbfPwBub8s+%0AAOykuTjxi8AzgBnHTKqqO4Fz2zin/Rbwxar6Mc1z/X7gQOBR7eO8o48Ye5lXbJI0BMblXNRptmP8%0AD+BJwK+0dXk98NMkjwM+Cvwh8BDgM8D5Se7fcdw5nyuAPp4vrSImmTSqDgB2dNzf0a6bdn1V7ey4%0AfxtN3+iH0IxFdlVHWeftxYir83idMT4EeADw9TbDfyNwYbteklaDt1fVj6rqB8DfAV+tqm+0SZFP%0A0iQpfhf4TFV9pqp+WlWfAy4Cnp3kUcAvASdW1Z1V9SXg/JkerKouqKorqvFF4H8DT+3YpOcFiT7q%0AcW5V/WN7nvkwTetUgCOAf62qD1XVzqr6KHA5zRfzudxNk1x6bFXdU1Vfr6qb29ZMzwL+sKpubZNE%0A/5O5L1B8hF2TTC9s11FV11fVX7UXW26hSZI9rY8YdzFAbJK0ksblXNRppgvs9wNeCvznqvpBe375%0ASlvX3wYuqKrPVdXdNMmovWiSUfN5rpjt+ZpnPTQGHPhbo+qHNFdgt7f3H9Wum8u1NFdcHwl8u133%0Ac7NsXz3W3UaTLJr2MOD77e2ru473qI7b19FcLd7YflBL0mrzo47bt/e4v5bms/03k3QmZnYHvkCT%0AyL+hbSk6bQczfI4neRZwEs0V2PvRfHZf2rHJTBck5nLNDPt0XwCZju8RfRzzQzT1+IskDwLOoeka%0AfiBN/a9uGsQCTV3mukDyt8BeSZ7cxnsozQ8CkjyAJhl0OE1rLIB9kuxWVff0Eeu0hcYmSStpXM5F%0AnWY6xv7AnsAVPfbZ5ZxVVT9NchW7nrP6ea5g9udLq4wtmTSqPgqc0I4xsT/NuEbnzLEP7Zfnc4Ft%0ASR6Q5GDgRbPs8iPg0V3rvgm8MMluacZg6rz6+3FgS5JfaL/En9Tx2D8F3kfTRPah0DQtTfLMueKW%0ApFXkKuBDVfWgjmXvqjqVJpG/b5K9O7Z/VK+DpJkM4q9orsyur6oH0XQFSK/tF8n0BZBOjwKmLyzc%0Ayn0vUgDQXn0+uap+geYq8nNozk9XAXcC+3c8H+uqauNsgbTnnI/TtGZ6IfDpttUSwFaaq+RPrqp1%0AwK+263s9NzPGvNDYJGkEjPK5qNN1wB3AY3qU7XLOaof2+Dl+ds6aj9meL60yJpk0qt5E0wTzEpor%0AAf/UruvHcTR9lq+huXL8UZovyb2cCfxC273tU+26/0zT9eFGmrGhptdTVZ8F3kpzBfk77d9Of9Su%0A/4ckNwOfZ/7NYSVpnJ0DPDfJM9tk/p7toKaPrKodNJ/9Jye5f5L/wMxd0e4P7EHbgrW9kvyMJY79%0AM8DjkrwwyZokvw38AvDptvybwNFJdk+yGXjB9I5Jfi3JpnbswJtpuj7cU1VX03StOD3JuiT3S/KY%0AJP10b/sITXeIY9rb0/ahuQJ9YzuO1Ek99p32TeBXkzwqyQOB/zpdMGBskjTMRvlcdK/2gsNZwFuS%0AHNDW5Zfb5NfHgSOSHJZkd5oLEHcCX1nAQ834fC1aZTQyTDJppFTVhqr6fFXdUVWvrqqHt8urq+qO%0AdpvJqnpkr/3a29dW1RHt1dZfajf5fse2qarvtLf/taoObbPxR7brLqqqjVW1T1X9XlX9TlWd0LH/%0AqVX1sKo6oKrO6jreHVX136rq0e3jP76q3rakT5okjZCqugp4Hs3AotfSXB19HT/7zvJC4MnAT2iS%0AIx+c4Ti30AxI+nHghna/v17i2K+naYG0FbieZnDV51TVde0mJ9JcTb6BZuDwzsTPw4C/pEkwXQZ8%0AkZ+10H0RzQ+Vb7X7/iXw8D7i+SpNS6QDaAZrnfZWmnE3rgP+gWZ8wJmO8TngYzQXdb7OzxJm0xYU%0AmyQNs1E+F/XwWpqL8l+jifc04H5V9S80Yym9neZ88FzguVV113wfoI/nS6tIqnoNOSONr7aL3P1p%0APmx/iebK88uq6lOz7ihJkiRJkmbkwN9ajfah6SJ3AM2UoqcD561oRJIkSZIkjThbMkmSJHVIsp37%0ADuAN8Iqq+vByxzOTJO+h6erQ7Zyq+oPljkeStHhG5VwkdTPJJEmSJEmSpIGNXHe5/fffvzZs2LBk%0Ax7/11lvZe++9595whI17Ha3faFuN9fv6179+XVU9ZIVCWpVmOpeM+/tvmvUcL9ZzvCy0np5Lll+v%0Ac8kwv0+Nbf6GNS4wtoUyttktxrlk5JJMGzZs4KKLLlqy409OTjIxMbFkxx8G415H6zfaVmP9kuxY%0AmWhWr5nOJeP+/ptmPceL9RwvC62n55Ll1+tcMszvU2Obv2GNC4xtoYxtdotxLnFKQUmSJEmSJA3M%0AJJMkSZIkSZIGZpJJkiRJkiRJAzPJJEmSJEmSpIGZZJIkSZIkSdLATDJJkiRJkiRpYHMmmZLskeTM%0AJDuS3JLkG0me1ZZtSFJJpjqWE7v2PSvJzUmuSfKarmMfluTyJLcl+UKSAxe/ipIkSZIkSVpqa/rc%0A5irgacD3gGcDH0+yqWObB1XVzh77bgMOAg4EHgZ8Icm3qurCJPsD5wIvA84HTgE+BjxlgXWRJEmS%0AJEnSCpmzJVNV3VpV26rqyqr6aVV9Gvgu8KQ+jv8i4JSquqGqLgPeB2xpy54PbK+qT1TVHTQJqUOS%0AHLyQikiSJEkab0mOS3JRkjuTnN1V9oAk70pyXZKbknypoyxJTktyfbu8OUk6yg9N8vW2h8XXkxy6%0AjNWSpLHRT0umXSRZDzwO2N6xekeSAj4HvK6qrkuyL3AAcHHHdhcDR7a3N3aWVdWtSa5o11/e9ZjH%0AAscCrF+/nsnJyfmG3bepqaklPf4wGPc6jnL9Lv3BTfdZt+kRD9zl/ijXrx/WT5K0Wmw4/oL7rDv7%0A8L1XIJKR8kPgTcAzgb26ys6g+X3zeOAnQGei6Fia3yGHANO/W/4NeE+S+wPnAW8F3gW8AjgvyUFV%0AddfSVWX09XoPA1x56hHLHImkYTGvJFOS3YEPAx+oqsuTrAV+Cfgm8GDgnW35M4G17W6dv5pvAvZp%0Ab68Fru16iM7ye1XVGTQnDTZv3lwTExPzCXteJicnWcrjD4Nxr+Mo129LjxP1lcdM7HJ/lOvXD+sn%0ASZJmUlXnAiTZDDxyen2Snwf+I/DIqrq5Xf31jl1fDJxeVd9vtz8deDnwHmCC5nfRW6uqgLcleS3w%0A68CFS1ohSRozfSeZktwP+BBwF3AcQFVNARe1m/woyXHA1UnWAVPt+nXAHR23b2lvT7X3O3WWS5Ik%0ASVI/ngzsAE5O8nvA1cC2qvqrtnyXXhTt7Y0dZZe0CaZpl7Trd0kyzdXDYphbLC9FbFs39RqWl3k/%0AzrA+b8MaFxjbQhnb0usrydT2Vz4TWA88u6runmHT6Q/mVNUNSa6maZL6uXb9Ifysm912misK04+x%0AN/AYdu2GJ0kaE+2FiC3AJuCjVbWlo+wwmtawjwK+Cmypqh1t2R7Au4EXALcBb66qt/SzryRp1Xgk%0A8ATgr2iG7Phl4IJ20qHLaHpRdPewWNv+zukumy6fdw+LYW6x3G9s8+kC16sVPty3Jf5chvV5G9a4%0AwNgWytiW3pwDf7feTdO3+blVdfv0yiRPTvLzSe6X5MHA24DJqpr+kP4gcEKSfdsBvV8OnN2WfRJ4%0AQpKjkuwJvIHmCsIu4zFJksbG9DgaZ3Wu7Jht9ERgP5oWsh/r2GQbP5up9NeA1yc5vM99JUmrw+3A%0A3cCbququqvoi8AXgGW15dy+KdcBU23rJHhaStEjmTDIlOZBm8LtDgWuSTLXLMcCjaZqQ3gL8M3An%0A8Dsdu58EXEHTdPWLwJ9V1YUAVXUtcBTwx8ANNE1cj16kekmShkxVnVtVnwKu7yqaa7ZRZyqVJM3l%0AkjnKt9P0qpjW3cPiiZ2zzQFPxB4WkjRvc3aXa7scZJZNPjrLvncCL22XXuWfB/whIEmr24yzjSb5%0AEcs4U+m49IWfi/UcL9ZzdPUaz2Yc67mYkqyh+Q2zG7Bb2yNiJ/Al4HvAf03ypzQXsCeA17W7fhB4%0ATZLP0AzxsRV4e1s2CdwDvDrJe2h6XwD87VLXR5LGzbxml5MkaQnMNtvoss5UOi594ediPceL9Rxd%0AvcazOfvwvceunovsBJreEtN+Fzi5qrYleR7w58DxND0pXtQxFMd7aXphXNre//N2HVV1V5Ij23Wn%0AApcBR1bVXUtdGUkaNyaZJEkrbbaxMJypVJJ0r6raRtM1ulfZdpoBv3uVFfD6dulV/g3gSYsSpCSt%0AYv0O/C1J0lLZZZyMztlGq+oGmmmoZxtHo+e+SxyzJEmSpC4mmSRJyyLJmnbsjHvH0WjH1phrtlFn%0AKpUkSZJGgEkmSdJyOYFmiunjacbQuB04oY/ZRp2pVJIkSRoBjskkSVoWc4yjMeNso85UKknSytvQ%0AY6B6SepmkkmSJEmStGhmSkhdeeoRyxyJpOVmkkmSJK0Yf4hIkiSND8dkkiRJkiRJ0sBMMkmSJEmS%0AJGlgJpkkSZIkSZI0MJNMkiRJkiRJGphJJkmSJEmSJA3MJJMkSZIkSZIGZpJJkiRJkiRJA1uz0gFI%0AkqTxt+H4C1Y6BEmSJC0xWzJJkiRJkiRpYCaZJEmSJEmSNDCTTJIkSZJGQpLjklyU5M4kZ8+wzUlJ%0AKsnTO9btkeSsJDcnuSbJa7r2OSzJ5UluS/KFJAcucVUkaSyZZJIkSZI0Kn4IvAk4q1dhkscALwCu%0A7iraBhwEHAj8GvD6JIe3++wPnAucCOwHXAR8bAlil6SxZ5JJkiRJ0kioqnOr6lPA9TNs8g7gj4C7%0Auta/CDilqm6oqsuA9wFb2rLnA9ur6hNVdQdNQuqQJAcvdvySNO6cXU6SJEnSyEvym8BdVfWZJJ3r%0A9wUOAC7u2Pxi4Mj29sbOsqq6NckV7frLux7jWOBYgPXr1zM5OblLDFNTU/dZNyz6jW3rpp1LFkOv%0Ax7/0Bzexfi94+4fP22X9pkc8cMni6Nc4vJ4rwdgWZphjmw+TTJIkSZJGWpK1wJ8Az+hRvLb9e1PH%0AupuAfTrKr+3ap7P8XlV1BnAGwObNm2tiYmKX8snJSbrXDYt+Y9ty/AVLFsOVx9z38bccfwFbN+3k%0A9EvXzLntchuH13MlGNvCDHNs82F3OUmSJEmj7mTgQ1X13R5lU+3fdR3r1gG3dJSvY1ed5ZKkPtmS%0ASZKkMbeh66r01k07mViZUCRpqRwGPDLJq9r7DwE+nuS0qjotydXAIcDn2vJDgO3t7e3Ai6cPlGRv%0A4DEd5ZKkPtmSSZIkSdJISLImyZ7AbsBuSfZMsoYmyfQE4NB2+SHwCuCd7a4fBE5Ism87oPfLgbPb%0Ask8CT0hyVHvsNwCXVNUu4zFJkuZmSyZJkiRJo+IE4KSO+78LnFxV2zo3SnIPcENVTXeVOwl4N7AD%0AuB04raouBKiqa5McRTMz3TnAV4Gjl7ISw6C7laskLQaTTJIkSZJGQptM2tbHdhu67t8JvLRdem3/%0AeeDggQOUpFXO7nKSJEmSJEkamC2ZJEmSJGmMbTj+ArZu2skWu8hJWmK2ZJIkSZIkSdLATDJJkiRJ%0AkiRpYCaZJEmSJEmSNLA5x2RKsgfwLuDpwH7Ad4D/VlWfbcsPA94JPIpmus8tVbWjY993Ay8AbgPe%0AXFVv6Tj2jPtKkqThNtP011eeesQyRyJJkqRh0E9LpjXAVcDTgAcCJwIfT7Ihyf7Aue26/YCLgI91%0A7LsNOAg4EPg14PVJDgfoY19JkiRJkiSNiDlbMlXVrTTJommfTvJd4EnAg4HtVfUJgCTbgOuSHFxV%0AlwMvAl5SVTcANyR5H7AFuBB4/hz7SpIkSZIkaUTMmWTqlmQ98DhgO/BK4OLpsqq6NckVwMYkPwIO%0A6Cxvbx/Z3t44077ALkmmJMcCxwKsX7+eycnJ+Ybdt6mpqSU9/jAY9zqOcv22btp5n3XddRnl+vXD%0A+kmSJEnSaJpXkinJ7sCHgQ9U1eVJ1gLXdm12E7APsLbjfncZbflM++6iqs4AzgDYvHlzTUxMzCfs%0AeZmcnGQpjz8Mxr2Oo1y/LT3GN7nymIld7o9y/fph/STNxDGgJEmShlvfSaYk9wM+BNwFHNeungLW%0AdW26DrilLZu+f0dX2Vz7SpJWmSQbaCaa+GXgTuAvgT+sqp1JDgXOBB4PXAb8flV9s90vwKnAy9pD%0AnQn8UVXVslZgTCxGImemY0iSJGm89TPw9/QX+DOB9cBRVXV3W7QdOKRju72Bx9CMtXQDcHVneXt7%0A+1z7LqgmkqRR9y7gx8DDgUNpJpx4VZL7A+cB5wD7Ah8AzmvXQ9Od+kiac8oTgecAr1je0CVJkiT1%0A25Lp3TRXj59eVbd3rP8k8GdJjgIuAN4AXNIxcPcHgROSXESToHo58JI+95UkrS7/DnhHVd0BXJPk%0AQppx+iZozldvbVsnvS3Ja4Ffp5lI4sXA6VX1fYAkp9Ocb96z/FVYWbYgkiQNM89T0vibM8mU5ECa%0AK8J30nzpny56RVV9uE0SvYPmCvNXgaM7dj+JJkG1A7gdOK2qLgSoqmvn2FeStLr8L+DoJJM0LZae%0ABZxIk2i6pKv72yXt+ulEVPckExu7D97PJBKjPjB7r8kDelm/130nFZjrGL227/fxFmI+jzdTXUb9%0A9eyX9Rxdvd7T41hPSdLqMWeSqap2AJml/PPAwTOU3Qm8tF3mta8kadX5Ik0LpJuB3Wi6xX0KOIFd%0AJ5GA+04k0T3JxNok6UxM9TOJxKgPzN5r8oBetm7ayW/NUM+ZjtE9CcF8Hm8h5vN4vbaF0X89+2U9%0AR1ev9/TZh+89dvWUJK0efY3JJEnSUmonl/gb4Fxgb2B/mtZMpzH3RBHd5euAKQf+liRJkpZX37PL%0ASZK0hPYDfo5mTKY7gTuTvB94E/AaYGtXy6QnAu9sb09PJPGP7f3OSSY0ohy3Q5IkafTYkkmStOKq%0A6jrgu8Ark6xJ8iCaAb0vBiaBe4BXJ9kjyXHtbn/b/v0g8Jokj0hyALAVOHs545ckLY8kxyW5KMmd%0ASc7uWP+UJJ9L8pMk1yb5RJKHd5QnyWlJrm+XN6djsNkkhyb5epLb2r+HLnPVJGksmGSSJA2L5wOH%0AA9cC3wF2Av+lqu4CjgReBNxIM87fke16gPcC5wOXAv9MM2Ppe5c3dEnSMvkhTSvXs7rW70sz7t4G%0A4ECaLtXv7yg/luZccghNa9jn0ExuRJL7A+fRTEa0L82YgOe16yVJ82B3OUnSUKiqbwITM5R9A3jS%0ADGUFvL5dJEljrKrOBUiyGXhkx/rPdm6X5B00E0pMezFwelV9vy0/nWayiffQnHvWAG9tzylvS/Ja%0A4NdpZjGVJPXJJJMkSZKkcfOr7Do+30aaLtjTLm7XTZdd0jVhxCXt+l2STEmOpWkVxfr165mcnNzl%0AQaempu6zbhhs3bST9Xs1f4dRr9iG4Xkc1tcTjG2hjG3pmWSSJEmSNDaSPBF4A/C8jtVrgZs67t8E%0ArG3HZeoumy7fp/vYVXUGTbc8Nm/eXBMTE7uUT05O0r1uGGw5/gK2btrJ6ZcO58+/XrFdeczEygTT%0AYVhfTzC2hTK2peeYTJIkSZLGQpLHAp8F/nNV/V1H0RSwruP+OmCqbb3UXTZdfstSxipJ48gkkyRJ%0AkqSRl+RA4PPAKVX1oa7i7TSDfk87hJ91p9sOPLFztjmawcE7u9tJkvpgkkmSJEnSSEiyJsmewG7A%0Abkn2bNc9Avhb4J1V9Z4eu34QeE2SRyQ5ANgKnN2WTQL3AK9OskeS49r1f7uUdZGkcTScnXIlSZIk%0A6b5OAE7quP+7wMlAAY8GTkpyb3lVrW1vvrctv7S9/+ftOqrqriRHtutOBS4Djqyqu5awHpI0lkwy%0ASZIkSRoJVbUN2DZD8cmz7FfA69ulV/k3gCcNGJ4krXp2l5MkSZIkSdLATDJJkiRJkiRpYCaZJEmS%0AJEmSNDDHZJJWwIbjL1jpECRJkiRJWlQmmSRJ0pxMjkuSJGkuJpkkSVqFTBpJkiRpsZlkkoZc9w/B%0ArZt2suX4C7jy1CNWKCJJGi4zJczOPnzvZY5EkiRpdXPgb0mSJEmSJA3MJJMkSZIkSZIGZpJJkiRJ%0AkiRJAzPJJEmSJEmSpIGZZJIkSZIkSdLAnF1OkqQh1mvmNGeXlCRJ0jCyJZMkSZIkSZIGZpJJkiRJ%0AkiRJA7O7nCRJWvV6dUsEuyZKkiTNhy2ZJEmSJEmSNDCTTJIkSZJGQpLjklyU5M4kZ3eVHZbk8iS3%0AJflCkgM7yvZIclaSm5Nck+Q1/e4rSeqf3eUkSZIkjYofAm8CngnsNb0yyf7AucDLgPOBU4CPAU9p%0AN9kGHAQcCDwM+EKSb1XVhX3sOzJm6vorScvFlkySJEmSRkJVnVtVnwKu7yp6PrC9qj5RVXfQJJUO%0ASXJwW/4i4JSquqGqLgPeB2zpc19JUp9sySRJkiRp1G0ELp6+U1W3JrkC2JjkR8ABneXt7SPn2he4%0AvPNBkhwLHAuwfv16JicndwliamrqPuuW09ZNO2csW7/X7OUrqVdsK/k8Tlvp13M2xrYwxrb0+koy%0AJTmOJtO/CfhoVW1p128Avgvc2rH5aVV1Slu+B/Bu4AXAbcCbq+otHcc9DHgn8Cjgq8CWqtoxSIUk%0ASZIkrTprgWu71t0E7NOWTd/vLptr311U1RnAGQCbN2+uiYmJXconJyfpXrectszSXW7rpp2cfulw%0AtjHoGdult95nu+We8XOlX8/ZGNvCGNvS6/dTpmff5w4PqqpeafFtrIK+z5IkSZJW1BSwrmvdOuCW%0Atmz6/h1dZXPtK0mah77GZJql7/Nc7PssSZIkaaltBw6ZvpNkb+AxNL83bgCu7ixvb2+fa98ljlmS%0Axs5itZfckaSAzwGvq6rrkuzLMvV9Xkzj0g9yNuNex1Go3yD94af7rA97HRdqFF6/QYx7/QaV5Gjg%0AJJpu1NfQdKP+u9m6V8/VNVvq5MxL0mhLsobmN8xuwG5J9gR2Ap8E/izJUcAFwBuAS6pq+nfFB4ET%0AklwErAdeDrykLZtrX0lSnwZNMl0H/BLwTeDBND8APkzTrW7Z+j4vpnHpBzmbca/jKNRvtv7yc5nu%0As37lMROLF9AQGYXXbxDjXr9BJPkN4DTgt4F/BB7erl/wtNTLGb8kaVmcQHMxYtrvAidX1bY2SfQO%0A4ByaCxJHd2x3Es0FiR3A7TTjyF4IUFXXzrGvJKlPAyWZqmoKuKi9+6N2gPCrk6zDvs+SpPk5GXhj%0AVf1De/8HcG9r1u1V9Yn2/jbguiQHt1eZXwS8pO0OcUOS6a7ZJpkkacxU1Taaiwu9yj4P9Bx6o6ru%0ABF7aLvPaV5LUv77GZJqHav/Gvs+SpH4l2Q3YDDwkyXeSfD/JO5LsRY/u1cD0tNQzdc3euHzRS5Ik%0ASYI+WzLN0vf5ScCNwL8C+wJvAyararqLnH2fJUn9WA/sTjOu0lOBu4HzaLpFDDIt9b36Gd9vGMfM%0A6jWG20wx9jve2/TYbuOu1+s533oP2/uhl2F83y6Fcaxnr/fjONZTkrR69NtdrmffZ+BfgD8BHgrc%0ATDPw9+90bGffZ0lSP25v/769qq4GSPIWmvPPl1j4tNT36md8v2EcM6vXGG4zjcnW73hv02O7jbuz%0AD9/7Pq/nfMfEG4Xx74bxfbsUxrGevd6Pvd63khozTd5w5alHLHMkkmbS1zfM2fo+Ax+dZT/7PkuS%0A5lRVNyT5Pj/rdt1pO/Di6Tvd01Inme6a/bl2k86u2ZIkSZKWyWKPySRJ0kK9H/hPSR7ajrX0h8Cn%0AabpXPyHJUW137Zmmpd43ycE0XbPPXv7wJUmSpNVt/NvKS5JGxSnA/sC3abq+fRz446q6Y6HTUkuD%0A6tU1w24ZkiRJvZlkkiQNhaq6G3hVu3SXLXhaakmSJEnLw+5ykiRJkiRJGphJJkmSJEmSJA3MJJMk%0ASZIkSZIGZpJJkiRJkiRJAzPJJEmSJEmSpIE5u5wkSSNmw/EXrHQIkiRJ0n2YZFoFun+MbN20k4mV%0ACUWSJEmSJI0pk0ySJA0BWydJkiRp1JlkGiP+QJEkSZIkSSvFgb8lSZIkjYUkG5J8JskNSa5J8o4k%0Aa9qyQ5N8Pclt7d9DO/ZLktOSXN8ub06SlauJJI0mk0ySJEmSxsW7gB8DDwcOBZ4GvCrJ/YHzgHOA%0AfYEPAOe16wGOBY4EDgGeCDwHeMXyhi5Jo8/ucpIkSZLGxb8D3lFVdwDXJLkQ2AhM0Pz2eWtVFfC2%0AJK8Ffh24EHgxtA78zwAAIABJREFUcHpVfR8gyenAy4H3LH8VNF8zDRty5alHLHMkkmzJJEmSJGlc%0A/C/g6CQPSPII4Fk0SaSNwCVtgmnaJe162r8Xd5Rd3FEmSeqTLZkkSZLmwSvm0lD7Ik0LpJuB3Wi6%0AxX0KOAG4qWvbm4B92ttru8pvAtYmSWdiKsmxNF3rWL9+PZOTk7sccGpq6j7rltPWTTtnLFu/1+zl%0AK2mpYhv0tVjp13M2xrYwxrb0TDJJkqSxdOkPbmKLM69Kq0aS+wF/A7wX+BWaxNFZwGnA1cC6rl3W%0AAbe0t6e6ytcBU10tn6iqM4AzADZv3lwTExO7HHBycpLudctpts+8rZt2cvqlw/nzb6liu/KYiYH2%0AX+nXczbGtjDGtvTsLidJkiRpHOwH/BzNmEx3VtX1wPuBZwPbgSd2zRj3xHY97d9DOsoO6SiTJPXJ%0AJJMkSZKkkVdV1wHfBV6ZZE2SB9EM6H0xMAncA7w6yR5Jjmt3+9v27weB1yR5RJIDgK3A2csZvySN%0AA5NMkiRJksbF84HDgWuB7wA7gf9SVXcBRwIvAm4EXgoc2a6Hpovd+cClwD8DF7TrJEnzMJydciVJ%0AkiRpnqrqm8DEDGXfAJ40Q1kBr28XSdIC2ZJJkiRJkiRJAzPJJEmSJEmSpIGZZJIkSZIkSdLAHJNJ%0AkiRpmW04/oKe66889YhljkSSJGnx2JJJkiRJkiRJA7MlkyRJkiRp7PRqNWqLUWlp2ZJJkiRJkiRJ%0AA7Mlk7SKeXVHkiRJkrRYbMkkSZIkSZKkgdmSSZIkaRHMNGOcJEnSamGSSZIkSZJGiEltScOqryRT%0AkuOALcAm4KNVtaWj7DDgncCjgK8CW6pqR1u2B/Bu4AXAbcCbq+ot/ewraXYzfblwTCVJkiRJ0kro%0AtyXTD4E3Ac8E9ppemWR/4FzgZcD5wCnAx4CntJtsAw4CDgQeBnwhybeq6sI+9tUMvHIhSZIkSZKG%0ATV8Df1fVuVX1KeD6rqLnA9ur6hNVdQdNUumQJAe35S8CTqmqG6rqMuB9NC2i+tlXkrQKJTkoyR1J%0AzulY98IkO5LcmuRTSfbrKNsvySfbsh1JXrgykUuSJEmr26BjMm0ELp6+U1W3JrkC2JjkR8ABneXt%0A7SPn2he4vPNBkhwLHAuwfv16JicnBwx7ZlNTU0t6/MWwddPOgfZfvxdDX8dBjPtruH6v2fefT917%0AHWeln7tReP0GMe71WyTvBL42fSfJRuC9wBHAPwFnAO8Cju7Y/i5gPXAocEGSi6tq+3IGLUmSJK12%0AgyaZ1gLXdq27CdinLZu+31021767qKozaH5UsHnz5pqYmBgo6NlMTk6ylMdfDFsG7C63ddNOfmvI%0A6ziIcX8Nt27ayemXzvyve+UxEwPFMZ/9l8IovH6DGPf6DSrJ0cCNwFeAx7arjwHOr6ovtducCFyW%0AZB/gp8BRwBOqagr4cpK/Bn4POH6545ckSZJWs0GTTFPAuq5164Bb2rLp+3d0lc21r5aYg0ZLGjZJ%0A1gFvBA4Dfr+jaCNN0gmAqroiyV3A42iSTPdU1bc7tr8YeNrSRyxJkiSp06BJpu3Ai6fvJNkbeAzN%0AWEs3JLkaOAT4XLvJIe0+s+47YEySpNF0CnBmVV2VpHP9WnZtFQs/a/l6zyxlu+in6/VKdmcctCv0%0AfMzV7XZcjGI9F/L+Wy3dcMexnr3en+NYz+XWtoo9iWYG62toZrD+u0FmxZYk9aevJFOSNe22uwG7%0AJdkT2Al8EvizJEcBFwBvAC6pqukxlT4InJDkIpqxMl4OvKQtm2tfSdIqkeRQ4OnAL/Yonq3l609n%0AKdtFP12vV7I746Bdoedjrm6342IU67mQLsurpRvuONaz1//92YfvPXb1XE5JfgM4Dfht4B+Bh7fr%0AFzwr9nLGL0mjrq/Z5YATgNtpxrf43fb2CVV1Lc1YGH8M3AA8mZ8NxArNFYQrgB3AF4E/m/6g7mNf%0ASdLqMQFsAL6X5BrgtcBRSf6JpoXrIdMbJnk0sAfw7XZZk+SgjmN1tpqVJK0uJwNvrKp/qKqfVtUP%0AquoHDDYrtiSpT31d3quqbTQfxL3KPg8cPEPZncBL22Ve+0qSVpUzgL/ouP9amqTTK4GHAn+f5Kk0%0As8u9ETi3qm4BSHIu8MYkL6OZXe55wK8sX+iSpGGQZDdgM/DXSb4D7Al8Cngdg82K3fkYs3a9Xq7u%0AjgvpCjzMXYiXM7b5vD7D3H3V2BbG2JbeaLUhl7TkHBReK6GqbqMZAwOAJFPAHW2r12uT/AHwYeDB%0AwOf5WddrgFcBZwE/Bq4HXllVtmSSpNVnPbA7zbhKTwXuBs6j6ZUxyKzY95qr6/VydetcSBfrYe5C%0AvJyxzadb8jB30zW2hTG2pTecnzKSpFWtbUHbef8jwEdm2PYn9LjaLEladW5v/769qq4GSPIWmiTT%0Al1j4rNiSpD6ZZJIkSZI08trZrb8PVI/iQWbF1hix1b60tPod+FuSJEmSht37gf+U5KFJ9gX+EPg0%0AzczWT0hyVDtT9kyzYu/bDgb+cuDs5Q9fkkabSSZJkiRJ4+IU4Gs0s49eBnwD+ONBZsWWJPXP7nKS%0AJEmSxkJV3U0zIcSrepQteFZsSVJ/bMkkSZIkSZKkgZlkkiRJkiRJ0sBMMkmSJEmSJGlgJpkkSZIk%0ASZI0MAf+liRJGhIbjr/gPuuuPPWIFYhEkiRp/mzJJEmSJEmSpIHZkkmSJGmI9WrdBLZwkiRJw8eW%0ATJIkSZIkSRqYSSZJkiRJkiQNzO5ykiRJkiT14IQM0vzYkkmSJEmSJEkDM8kkSZIkSZKkgZlkkiRJ%0AkiRJ0sAck0mSJElz6jUuCTg2iSRJ+hlbMkmSJEmSJGlgJpkkSZIkSZI0MJNMkiRJkiRJGphJJkmS%0AJEljJclBSe5Ick7Huhcm2ZHk1iSfSrJfR9l+ST7Zlu1I8sKViVySRpsDf2tODvQpSZKkEfNO4GvT%0Ad5JsBN4LHAH8E3AG8C7g6I7t7wLWA4cCFyS5uKq2L2fQkjTqTDJpwUw+SZIkadgkORq4EfgK8Nh2%0A9THA+VX1pXabE4HLkuwD/BQ4CnhCVU0BX07y18DvAccvd/ySNMpMMkmStIxmStBLkgaXZB3wRuAw%0A4Pc7ijbSJJ0AqKorktwFPI4myXRPVX27Y/uLgaf1OP6xwLEA69evZ3Jycpfyqamp+6xbCls37Zz3%0APuv3Wth+y2EYYnv7h8+7z7omrvtuuxyv8VyW6722EMa2MMMc23yYZJIkSdIuTIZqhJ0CnFlVVyXp%0AXL8WuKlr25uAfYB7ZinbRVWdQdPVjs2bN9fExMQu5ZOTk3SvWwpbFvA/unXTTk6/dDh//g1rbDPF%0AdeUxE8sfTJfleq8thLEtzDDHNh/D958sSZKkZWEySeMkyaHA04Ff7FE8BazrWrcOuIWmJdNMZZKk%0AeTDJJEmSJGkcTAAbgO+1rZjWArsl+QXgQuCQ6Q2TPBrYA/g2TZJpTZKDqupf200OARz0W5LmySST%0AJEmSpHFwBvAXHfdfS5N0eiXwUODvkzyVZna5NwLnVtUtAEnOBd6Y5GU0s8s9D/iV5QtdksaDSSZJ%0AkqQxZ7c4rQZVdRtw2/T9JFPAHVV1LXBtkj8APgw8GPg88JKO3V8FnAX8GLgeeGVV2ZJJkubJJJM0%0AZnr9kLjy1CNWIBJJ0kowoSQ1qmpb1/2PAB+ZYdufAEcuQ1iSNNYWJcmUZBJ4CjA97+QPqurn27IX%0AAn8K7A98Dnhp+yFOkv2AM4FnANcB/7X98JckSZKkVc/EsaRRcr9FPNZxVbW2XaYTTBuB9wK/B6yn%0Aab76ro593gnc1ZYdA7y73UeStIok2SPJmUl2JLklyTeSPKuj/LAklye5LckXkhzYte9ZSW5Ock2S%0A16xMLaTlteH4C9hw/AVc+oOb7r3tj1FJkrSSFjPJ1MsxwPlV9aWqmgJOBJ6fZJ8kewNHASdW1VRV%0AfRn4a5qElCRpdVkDXAU8DXggzfni40k2JNkfOLddtx9wEfCxjn23AQcBBwK/Brw+yeHLF7okSZIk%0AWNwxmf40yanAvwD/vaomgY3AV6Y3qKorktwFPI5mqtB7qurbHce4mOYHxi6SHAscC7B+/XomJycX%0AMexdTU1NLenxF8PWTTvn3mgW6/ea+Ri96j7fx1vp52/cX8PZXr+ZzPR8zOc4y/WcjsLrN4hxr99C%0AVdWtNMmiaZ9O8l3gSTQDtG6vqk8AJNkGXJfk4Kq6HHgR8JKqugG4Icn7gC0001VLkiRJWiaLlWT6%0AI+BbNF3fjgbOT3IosBa4qWvbm4B9gHtmKdtFVZ1BMyUpmzdvromJiUUK+74mJydZyuMvhi0DNoXf%0Aumknp1/a+6W/8piJgR+v1zGW07i/hrO9fjOZ6TWZTxzL9bqOwus3iHGv32JJsp7mgsR2mqmnL54u%0Aq6pbk1wBbEzyI+CAzvL29n0Gb+3ngsVyJAEHvVCwGBaSrB5F1nN5eBFi4Xq9buNYT0nS6rEoSaaq%0A+mrH3Q8k+R3g2cAUsK5r83XALTQtmWYqkyStUkl2p5li+gNVdXmStcC1XZtNX5RY23G/u2wX/Vyw%0AWI4k4KAXChbDQpLVo8h6Lg8vQixcr8+Dsw/fe+zqKY2bmca/c0ZnaXG7y3UqIDRXoA+ZXpnk0cAe%0AwLdpkkxrkhxUVf/abnJIu48kaRVKcj/gQzQtY49rV892wWKq4/4dXWWSlkGvH1v+0JIkaXUaeODv%0AJA9K8swkeyZZk+QY4FeBv6G5Ev3cJE9tB/p+I3BuVd3Sjr9xLvDGJHsn+ffA82h+XEiSVpkkAc6k%0AmXH0qKq6uy3qvmCxN/AYmnGabgCu7izHCxaSJEnSiliM2eV2B95E05XhOuA/AUdW1b9U1XbgD2iS%0ATT+m6b7wqo59XwXs1ZZ9FHhlu48kafV5N/B44LlVdXvH+k8CT0hyVJI9gTcAl7SDfgN8EDghyb5J%0ADgZeDpy9jHFLkiRJYhG6y1XVtcAvzVL+EeAjM5T9hB6Ds0qSVpckBwKvAO4ErmkaNQHwiqr6cJKj%0AgHcA5wBfpZlkYtpJNAmqHcDtwGlV5cxykiRpWTlWk7R0YzJJktS3qtpBM5bfTOWfBw6eoexO4KXt%0AIkmSJGmFLEZ3OUmSJEmSJK1ytmSSVoGZmu5KkiRJkrRYTDJJkiRpUTkuiSRJq5NJJo2tXl9w/XIr%0ASZIkSdLSMMmkRTfuyR2vzkqStDCeQyVJGm8O/C1JkiRp5CXZI8mZSXYkuSXJN5I8q6P8sCSXJ7kt%0AyReSHNi171lJbk5yTZLXrEwtJGm02ZJJu3CAaEmSJI2oNcBVwNOA7wHPBj6eZBMwBZwLvAw4HzgF%0A+BjwlHbfbcBBwIHAw4AvJPlWVV24nBWQpFH3f9m79zhJ6vre/6+3rkFlWWVBJ0EjGxFEVwTD5piY%0AGNdoosYYOZILYaMBo6twzE2iYiK6QY335Jx4XwPeAG/ngIoYEv3paIiJ8RZINiKRyAoICrIuO4uA%0A4Of3R9VIbzOXnumZvsy+no9HPba7vvWp/nx7p6u6P1X1LYtM0iwsuEmSNDzd++FTjriNE069wEvr%0ANKuq2k1TLJr2sSTfAI4GDgC2VdWHAJJsAa5PcnhVXQo8AzixqnYAO5K8AzgBsMgkSQtgkUl7FceC%0AkCRJ2jskmQAOA7YBJwEXT7dV1e4klwPrk3wbOKizvX18zADTlaQVwSLTiPNsGkmSJGlhktwNOBt4%0Ad1VdmmQ1cF3XYjuB/YDVHc+727rXuxnYDDAxMcHk5OQe7VNTU3ea169TjrhtSdYzcY+lW9dSG9Xc%0Aliqvpf6bgOX5W1sq5rY4o5zbQlhkkiRJkrRiJLkL8F7gVuB57ewpYE3XomuAXW3b9PObu9r2UFVb%0Aga0AGzZsqI0bN+7RPjk5Sfe8fp2wRAedTzniNt7w76P5829Uc1uqvK7YtLH/ZLosx9/aUjG3xRnl%0A3BZi9D7JkiRJ2qt45raWSpIAZwATwK9W1Q/apm3A73Usty9wCM04TTuSXAMcCXyiXeTINkaStAAW%0AmaRl5JdmSZKkgXor8BDg8VX1/Y755wGvS3IscAHwUuCSdtBvgPcAL0nyRZoC1bOBEweXtiStDBaZ%0AJEmSJGY+OOTNQcZHkoOB5wC3ANc2JzUB8JyqOrstML0JOAv4PHBcR/jLaApU24HvA6+pKu8spyXh%0AtkV7E4tMGkluiCVJ0ky8U6xmU1XbgczR/kng8FnabgGe2U5D4RnwklYCi0ySJEkaex6gkrQSuC3T%0AuLPIpIHwqKMkSZIkNTxzTSuVRSYNlRtXSZI0aH7/kDROZtpmnXLEbWwcfCrSvO4y7AQkSZIkSZI0%0A/jyTSZIkSSuSZyxJkjRYnskkSZIkSZKkvnkmkyRJkiRJY8abK2kUWWTS2OveuJ5yxG2cMITT4z0l%0AX5KklccfcZIk9c4ikyRJy8TisyRJkvYmFplGhD9Ehsv3X5IkSdJKMNNvG8++1KBYZJLUEy8XkCTp%0ADgs5QOW+UpK0t7DIpLHh2UaSJGkc+R1GkrS3sMgkSZIkSdIK5lUJGhSLTJIkSZIkaUk5NtRgjNr7%0AbJFJ0pJbziMlHoWRJEnjzksoJa1Ue1WRqZeN+SlH3MYJp17gD1ZJkiRJkqQF2KuKTIM2aqetScPm%0AWUiSJEnS6FiK7+fd65g+cWMhr9dvDhodQy8yJVkLnAH8CnA98OKqOme4WS0fT43VSuPftEbBsPcl%0Afg4kafwNe18ijZJR+G7jAerxNPQiE/Bm4FZgAjgKuCDJxVW1bZhJLeQspFH4AEp7u+U6c9Cd29gY%0A2L7Ebb4krVgj+btEUm+8kmg0DLXIlGRf4FjgYVU1BVyU5KPA04FTh5nbTPxhIS2Pzs/WXKfXSjMZ%0At32JJGn0uC+RxsdCfpcv5FK+5bQ3FbtSVcN78eQRwOeq6h4d8/4UeExVPaVj3mZgc/v0wcDXljGt%0AA2lOj13JVnof7d942xv7d3BV3WcYyawES7wvWel/f9Ps58piP1eWxfbTfUkflnBfMsp/p+a2cKOa%0AF5jbYpnb3Prelwz7crnVwM6ueTuB/TpnVNVWYOsgEkryxaraMIjXGpaV3kf7N97snxZhyfYle8v/%0Aj/1cWeznyrK39HMELcm+ZJT//8xt4UY1LzC3xTK35XeXIb/+FLCma94aYNcQcpEkjSf3JZKkfrkv%0AkaQlMOwi02XAqiSHdsw7EnBwPUlSr9yXSJL65b5EkpbAUItMVbUbOBc4Pcm+SX4eeCrw3iGmNZDL%0A8oZspffR/o03+6cFWeJ9yd7y/2M/Vxb7ubLsLf0cKUu4Lxnl/z9zW7hRzQvMbbHMbZkNdeBvgCRr%0AgTOBXwa+C5xaVecMNSlJ0lhxXyJJ6pf7Eknq39CLTJIkSZIkSRp/wx6TSZIkSZIkSSuARSZJkiRJ%0AkiT1ba8tMiV5XpIvJrklybu62n42ySeS3JDkuiQfSvITM6zjx5JcmuSqgSXeo376l+QFSf4jya4k%0A30jygoF3oAd99jFJXpPku+302iQZeCfmME//fizJ/01yRZJKsrGrfZ8kb0vy7fY9OD/J/QaZ/3z6%0A6V+7zE8n+WySqbaffzSo3HvRb/86lhvJbcxKk2RtkvOS7E6yPcnxw85p2jx/S49r/0ZuSvLpJAd3%0AtO2T5MwkNya5NsnzBxG7yD7uk+SM9r3fleQrSZ600vrZrvOsJNe0r3lZkmetxH52rPvQJDcnOatj%0A3vHt//XuJB9OMw7OdNucn8Xliu2zj5NtH6fa6Wsrta+a3Xz/J8OSebavo2Cm7cSoSHJckq+2/6+X%0AJ3n0COS0LsnHk+xot+lvSrJqSLks6jvKMHNLj7/1h5Fb1zIvS/M74fGDzG0p7LVFJuBbwCtoBvfr%0Atj/NyO7rgIOBXcA7Z1juBcB3lim/fvXTvwDPaJd7IvC8JMctZ7KL1E8fNwPH0Nya9uHArwHPWcZc%0AF2Ou/gFcBPwucO0MbX8E/BxN3w4Cvge8cRly7Mei+5fkQOBC4O3AAcCDgH9YnjQXrZ//v2mjvI1Z%0Aad4M3ApMAJuAtyZZP9yUfmTGv6X2c3AucBqwFvgi8IGORbYAh9JsAx8LvDDJEwcQuxirgCuBxwD3%0Aatf9wfaL9ErqJ8CrgHVVtQb4deAVSY5egf2c9mbgC9NP2s/V24Gn03zebgLe0rX8jJ/FZY7t1/Oq%0AanU7PXiF91UzG9X9yKzb1yHm1G2P7cSoSPLLwGuAE4H9gF8E/nuoSTXeQvP98CeAo2j+b08eUi6L%0A/Y4ytNzo/bf+cprzd0KSQ4DfAK4ZZFJLpqr26onmP/dd8yzz08Curnk/BXwVeBJw1bD7sdT962r/%0AG+CNw+7LUvYR+BywueP57wP/Muy+LKZ/wFXAxq55bwVe2/H8ycDXht2XJezfXwLvHXbuy9W/dv5Y%0AbGNWwgTsS/PD4LCOee8FXj3s3Lry3ONviaZY/rmufnwfOLx9fjXwKx3tLwfev9yxS9jfS4BjV3I/%0AgQfTfIH8rZXYT+A44IM0Ra6z2nl/CZzTscwh7edvv/k+i8sVuwT9nASeNcP8FddXp1n/BsZiP9KR%0A2yXAscPOo83lTtuJUZlofi/8/rDzmCGvrwK/2vH8dcDbh5zTgr6jDDO3Gdrn/C08jNyAvwN+FbgC%0AePww/28XM+3NZzItxC8C27rmvRH4M5oPy7ibqX9Ac1kZ8OjZ2sdIdx/XAxd3PL+4nbdSnAH8fJKD%0AktyT5oja3w05p6X0s8ANST6X5DtpLgd8wLCTWmIraRsz6g4Dbq+qyzrmjcM2YY/tWFXtBi4H1ifZ%0An+Ysxtm2c8sSuyS9ApJM0Py/bFuuXIfZzyRvSXITcClNkenjK62fSdYApwOndDV1v97ltD/Omf+z%0AuFyxS+FVSa5P8k+54xLoldpX3dnY7Ee6tq/DzmW27cTQJbkrsAG4T5KvJ7mqvSztHsPODfg/wHFJ%0A7plmOIwn0ZzhP0qW/bvCEpr1t/AwJPlN4Naq+viwc1ksi0zzSPJw4KU0l61Mz/ufwKqqOm9oiS2R%0AmfrXZQvN38mgTyFcMrP0cTWws+P5TmB1W1RbCS4Dvklz9PpG4CE0O/GV4v7A79FcFvgA4BvA+4aa%0A0RJaSduYMdG9PaB9vt8QclmIufJe3fG8u205Y/uW5G7A2cC7q+rSZcx1aP2sqpPb9Tya5nKCW5Yx%0A12H18+XAGVV1Zdf8+XKdK5fliu3Xi4AHAvejuQTj/PZSh5XYV81sLN7zGbavwzbbdmIUTAB3o7lk%0A6dE0l6U9AnjJMJNqfYamWHMjzRnxXwQ+PNSM7mxcPhPz/RYeqCSrac5G/eNh59KPFVlkSjMAY80y%0AXbSA9TyI5uyPP6qqf2zn7Qu8FviD5cm+p7yWrX9d7c+jGZvpyVV1y9L1oKfclruPU8CajudrgKlq%0Az09cbkvVvzm8Fbg7zXhF+9L8iBnYmUwD6N/3gfOq6gtVdTPwF8CjktxrCdY9r+Xs3yhsY/ZC3dsD%0A2ue7hpDLQsyV91TH8+625YztS5K70FxicivwvGXOdWj9BKiq26vqIpqi+UnLmOvA+5nkKODxwF/P%0A0DxfrnPlslyxfamqz1fVrqq6pareDfwTzWUOK66vmtXIv+ezbF+HZp7txCiYPpP8jVV1TVVdD/wV%0AzWd7aNr/x7+n+W6/L3AgzRhDrxlmXjMYh8/EnL+Fh+QvaIYE+cawE+nHiiwyVdXGqsos0y/0so40%0Ao99/Enh5Vb23o+lQmkHC/jHJtTQf8J9IM7L/uqXtycyWuX/T7c8ETgUeV1UDv7PVAPq4jWbQ72lH%0AMsDTJJeif/M4kub63hvaAuEbgf/RDsK37AbQv0uAzoLg9OOBnIm2zP0b+jZmL3QZsCrJoR3zBrpN%0AWKQ9tmNtgfIQYFtV7aC5DGu27dyyxPbTmfZM0jNojh4fW1U/WIn9nMGqjvWulH5upNmOfbPdjv0p%0AcGySL8/weg8E9qH5HM73WVyu2KVWNPujvaGvaoz0fmSO7eswbWT27cTQtdvOq9jz++YoWAv8JPCm%0AtrD9XZorToZa/JrBoPahizLfb+Ehehzwh+33/mtp/q8/mORFQ85rYRY7mNO4TzRf6u5Oc5eX97aP%0AV7Vt96O5ZvQFs8T9eMf0NJrR4X8cuOuw+9Vv/9r2TTR3vHrIsPuxjH18Ls2gefejGatiG/DcYfep%0A1/617fu0864CfqV9nLbtncD/o7mLyN1oxva5eth9WsL+/RKwg+bU5bvRHAX7x2H3aSn6Ny7bmJU2%0AAe+nueRyX+DnaU7pXj/svOb6WwLu0+Z5bDvvNXTcwAB4Nc0p9fsDh9MUGp7Yti1bbB/9fBvwL8Dq%0Arvkrpp/AfWkGuV0N3BV4ArAbeOoK6+c92XM79nrg/7avNX2Jx6NpPm9n0Q5CPt9ncTlj++jrvdv/%0Ax+nP5ab2//TBK62vTvP+LYzyfmTG7euQc5p1OzHs3DpyPJ3mrnf3bbef/0hTlBh2Xv9NczLAqnYb%0AdB5w9pByWdR3lCHnNufvxCHndkDX5+JK4DdH6bPbU/+GncAQ/2O30FSmO6ctbdvL2udTndMs69nI%0ACN75qZ/+0Yxv84Ou9rcNu09L3MfQXJJ0Qzu9lraAMSrTXP1r26+YoX1d23YAzTX33wG+B1wE/I9h%0A92mp+te2n0Qz5tQO4HzgJ4fdp6XsX8dyI7mNWWkTzZHBD9P8OPwmcPywc+rlb4nmUoNLaU7rn+z6%0AjOxDc2vcG4FvA8/vWu+yxC6yjwe3/bq5a7u9aYX18z40xZ7vta/578CzlzvXQfdzlr/hszqeH0/z%0AOdsNfARY2+tncbli+/w//QLNJSDfo/kh/8srsa9O8/4tjOR+hHm2r6MydW8nRmGiOZD5lvazfS3N%0AHbfvPgJ5HdVuq3cA1wMfAu47xP+3BX9HGWZuLOC3/jDet67lrmAM7y43fVaAJEmSJEmStGgrckwm%0ASZIkSZIkDZZFJkmSJEmSJPXNIpMkSZIkSZL6ZpFJkiRJkiRJfbPIJEmSJEmSpL5ZZJIkSZIkSVLf%0ALDJJkiS0WkFTAAAgAElEQVRJkiSpbxaZJEmSJEmS1DeLTJIkSZIkSeqbRSZJkiRJkiT1zSKTJEmS%0AJEmS+maRSZIkSZIkSX2zyCRJkiRJkqS+WWSSJEmSJElS3ywySZIkSZIkqW8WmSRJkiRJktQ3i0yS%0AJEmSJEnqm0UmSZIkSZIk9c0ikyRJkiRJkvpmkUmSJEmSJEl9s8gkSZIkSZKkvllkkiRJkiRJUt8s%0AMkmSJEmSJKlvFpkkSZIkSZLUN4tMkiRJkiRJ6ptFJkmSJEmSJPXNIpMkSZIkSZL6ZpFJkiRJkiRJ%0AfbPIJEmSJEmSpL5ZZJIkSZIkSVLfLDJJkiRJkiSpbxaZJEmSJEmS1DeLTJIkSZIkSeqbRSZJkiRJ%0AkiT1zSKTNIMkk0metcjYBySZSnLXpc5LkiRJkqRRZZFJ6lOSK5I8fvp5VX2zqlZX1e3DzEuS1Lsk%0A70ryinmW2ZjkqiV8zUryoKVanyRpfPSy35HGkUUmSZI0FrqL+ku1rCRJM3G/Iy2cRSaNvHaD/eIk%0A/5lkR5J3Jrl72/bsJF9PckOSjyY5qCOukvxhkv9Ocn2S1yW5S9u2JclZHcuua5dfNcPrH5LkU0m+%0A267n7CT3btveCzwAOL+9RO6F3etKclCb2w1trs/uWPeWJB9M8p4ku5JsS7Jhud5LSdJ48JJrSVK3%0AmX6rSKPGIpPGxSbgCcAhwGHAS5L8EvAq4LeAnwC2A+/vivufwAbgp4GnAs9cxGunfZ2DgIcAPwls%0AAaiqpwPfBJ7SXiL32hni3wdc1cb/BvCXSR7X0f7rbd73Bj4KvGkROUrSijZLUf/X2+L899qx9B4y%0A27Lt/A8luTbJziSfTbJ+kbn8WXvQ4Yokmzrm75Pk9Um+meTbSd6W5B4d7S9Ick2SbyV5Ztc635Xk%0ArUk+nmQ38Ngk92oPQlyXZHuSl3QcLLlL+3x7ku+0y92rbZs+2HFikivbAzTPTfIzSS5p3683dbz2%0Ag5J8pn1frk/ygcW8L5K0kozCfiftZdpJXpTkWuCd7fy5DrQ/KskX2tf8QpJHdbRNJnlFks+1eZ6f%0A5ID2IPqN7fLr2mWT5K/bfczOdv/xsL7eVO0VLDJpXLypqq6sqhuAVwK/Q1N4OrOqvlxVtwAvBn5u%0AesPYek1V3VBV3wT+dxu3IFX19ar6RFXdUlXXAX8FPKaX2CQ/CfwC8KKqurmq/g34W+DpHYtdVFUf%0Ab8dwei9w5EJzlKSVrruoD3yYpoj/x8B9gI/TfLn/sTkOAPwdcChwX+DLwNmLSOXHgQOB+wG/B2xN%0A8uC27TU0B0KOAh7ULvNSgCRPBP4U+OU2h5kuqTieZh+3H3AR8EbgXsADafY7zwBObJc9oZ0e27av%0A5s4HKR7ZvtZv0+wD/7x93fXAbyWZ3pe9HPgHYH/g/u3rStJebcT2O2uBg4HNcx1oT7IWuAD4G+AA%0Amt8tFyQ5oGN9x9H8FrkfzQH8f6YpXq0Fvgq8rF3uV4BfpNmv3ZtmX/LdReSvvYxFJo2LKzseb6c5%0AK+ig9jEAVTVFs+G73zxxC5Lkvknen+TqJDcCZ9H8wOjFQcANVbWrK4/OHK/teHwTcPd4Kqwkzee3%0AgQvagwA/AF4P3AN41GwBVXVmVe1qD0xsAY6cPvtngU5rDzx8hubL/G8lCfBs4E/agxu7gL+k+TIP%0AzY+Bd1bVf1TV7vb1u32kqv6pqn4I/KDt44vbnK8A3sAdByk2AX9VVf/d7v9eDBzXtf94eXuA4x+A%0A3cD7quo7VXU18I/AI9rlfkDz4+WgdvmLFvGeSNJKN6z9zg+Bl7X7ne8z94H2JwP/VVXvrarbqup9%0AwKXAUzrW986quryqdtIUwS6vqk9W1W3Ah9hz37AfcDiQqvpqVV2zwNy1F7LIpHHxkx2PHwB8q50O%0Anp6ZZF+aiv3V88RB82X7nh1tPz7Ha78KKODhVbUG+F2aS+im1Ryx3wLWJtmvK4+rZ1lektSb7gMN%0AP6Q5sHC/mRZOctckr05yeXvA4Iq2qdeDBtN2tEWiadMHMO5Ds1/5UnsZxfeAC9v50/l2H/jo1tl+%0AIPBjXct1HqQ4aIa2VcBEx7xvdzz+/gzPV7ePX0izX/vX9jKQxVxaLkkr3bD2O9dV1c1z5NF5oL17%0A3wB3PsDd076hqj5Fc4bsm4FvJ9maZM0Cc9deyCKTxsX/SnL/9hTQPwM+AJwDnJjkqCT70Bwx/nx7%0AtHfaC5Ls31629kdtHMC/Ab+Y5AHt0YQXz/Ha+wFTwPeS3A94QVf7t2kuVbiTqroS+BzwqiR3T/Jw%0A4PdZ3KmykrS36yzqdx9oCM2BhatnWBaaS9GeSnO52L2AddOhC8xh//agxrTpAxjX03w5X19V926n%0Ae7WXWABcw50PfHTrzPl67jjDqDNmun/fmqHtNvb8sdCTqrq2qp5dVQcBzwHekuRBC12PJK1Ao7Df%0A6V7vXAfau/cN0McB7qr6m6o6muYy68O48+8g6U4sMmlcnEMzXsR/t9Mrqur/A04D/h/Nl/dDuOOy%0AhGkfAb5EU1S6ADgDoKo+QVNwuqRt/9gcr/0XNAOH72zXcW5X+6toBiL/XpI/nSH+d2h2Kt8CzqM5%0A3fUT8/ZYktSts6j/QeDJSR6X5G7AKcAtNIX97mWhOWBwC83R3nvSHJhYrL9I8mNJHg38GvCh9oj2%0AO4C/TnJfgCT3S/KEjnxPSPLQJPfkjjEvZtSO0/dB4JVJ9ktyMPB8mku2oRkX5E+S/FSS1W1/PtBe%0A7rAgSX4zyf3bpztoftDcvtD1SNIKNCr7nU5zHWj/OHBYkuOTrEry28BDmfu3zozS3CzikW1fdwM3%0A475BPbDIpHHxhap6aHtk+Peq6iaAqnpbVR1SVWur6teq6qquuI9X1QOr6oCqOqX90k4b+7/a9T2o%0Aqt5RVZn+cl5VG6vqb9vH26rq6HYQv6Oq6g1Vdf+O9Xykqh7Qruv1VXVF17quanNb2+b6to7YLVX1%0Aux3P94iVJO3hR0V9mvElfpdmkOrr2+dPqapbu5dtDwC8h+aSgauB/wT+ZZE5XEtTiPkWzVmpz62q%0AS9u2FwFfB/6lvTTik8CDAarq72gG3/5Uu8ynenitP6D5Yv/fNAOBnwOc2badSXOziM8C36D58v8H%0Ai+zTzwCfTzJFc5fTP6qqbyxyXZK0kozCfmcPcx1or6rv0hz8OIWmuPVC4Neq6vpFvNQamoMnO2j6%0A8V2acaikOaVqruFkpOFLcgXwrKr65ALjCji0qr6+LIlJkiRJkqQf8UwmSZIkSZIk9c0ik0ZeVa1b%0A6FlMbVw8i0mStBBJ/izJ1AzT3w07N0nSyuN+RyuNl8tJkiRJkiSpb6uGncBCHXjggbVu3bpFxe7e%0AvZt99913/gWHYJRzg9HOz9wWb5TzG+XcYGnz+9KXvnR9Vd1nSVY2wpJMAj9Lc5t1gKur6sFt2/E0%0AA2YeCHwCeGZV3dC2raW5M+Sv0Ay0+eKqOqdjvbPGzmax+5JR/7vsZr7La5zyHadcwXwXY2/Zl4yS%0Alfq7ZNh8b+bm+zM335/Z9fLeLMm+pKrGajr66KNrsT796U8vOna5jXJuVaOdn7kt3ijnN8q5VS1t%0AfsAXawS2r8s9AZM0g/h3z18P7AJ+EVhNcwet93e0vw/4QNv2C8BOYH0vsbNNi92XjPrfZTfzXV7j%0AlO845Vplvouxt+xLRmlaqb9Lhs33Zm6+P3Pz/ZldL+/NUuxLxu5MJknSirMJOL+qPguQ5DTgq0n2%0AA34IHAs8rKqmgIuSfBR4OnDqXLFVtWsIfZEkSZL2WhaZJEmD9Kokrwa+Bvx5VU3SnI30uekFqury%0AJLcCh9EUmW6vqss61nEx8Jj28VyxX+p84SSbgc0AExMTTE5OLjj5qampRcUNi/kur3HKd5xyBfOV%0AJGlcWWSSJA3Ki4D/BG4FjgPOT3IUzWVuO7uW3QnsB9w+RxvzxO6hqrYCWwE2bNhQGzduXHAHJicn%0AWUzcsJjv8hqnfMcpVzBfSZLGlUUmSdJAVNXnO56+O8nvAL8KTAFruhZfQzPW0g/naGOeWEmSJEkD%0AdJdhJyBJ2msVEGAbcOT0zCQPBPYBLmunVUkO7Yg7so1hnlhJkiRJA2SRSZK07JLcO8kTktw9yaok%0Am2juCPf3wNnAU5I8Osm+wOnAuVW1q6p2A+cCpyfZN8nPA08F3tuuetbYQfdRkiRJ2tt5uZwkaRDu%0ABrwCOJxmnKVLgWOq6msASZ5LUzA6APgkcGJH7MnAmcB3gO8CJ1XVNoCq2jZPrCRJkqQBscgkSVp2%0AVXUd8DNztJ8DnDNL2w3AMYuJlSRJkjQ4Xi4nSZIkSZKkvu31ZzKtO/WCGedf8eonDzgTSdJKM9M+%0Axv2LJGkh3JdIGieeySRJkiRJkqS+WWSSJEmSJElS3ywySZIkSZIkqW8WmSRJkiRJktQ3i0ySJEmS%0AJEnqm0UmSZIkSZIk9c0ikyRJkiRJkvpmkUmSJEmSJEl9s8gkSZIkSZKkvllkkiRJkiRJUt8sMkmS%0AJEmSJKlvFpkkSZIkSZLUN4tMkiRJkiRJ6ptFJkmSJEmSJPXNIpMkSZIkSZL6ZpFJkiRJkiRJfbPI%0AJEmSJEmSpL5ZZJIkSZIkSVLfLDJJkiRJkiSpbz0VmZKsS/LxJDuSXJvkTUlWtW1HJflSkpvaf4/q%0AiEuS1yT5bju9Nkk62meNlSRJkiRJ0vjo9UymtwDfAX4COAp4DHBykh8DPgKcBewPvBv4SDsfYDNw%0ADHAk8HDg14DnAPQQK0mSJEmSpDHRa5Hpp4APVtXNVXUtcCGwHtgIrAL+d1XdUlV/AwT4pTbu94A3%0AVNVVVXU18AbghLZtvlhJkiRJ+pEkk0luTjLVTl/raDs+yfYku5N8OMnajra1Sc5r27YnOb5rvbPG%0ASpJ6t6rH5f4PcFySSZqzjp4EnEZTaLqkqqpj2Uva+dOFqIs72i5u59FD7I8k2UxzVhQTExNMTk72%0AmPaepqam7hR7yhG3zbjsYl9jsWbKbZSMcn7mtnijnN8o5wajn58kSSvY86rqbztnJFkPvB14MvBl%0AYCvN1RjHtYu8GbgVmKC5MuOCJBdX1bYeYiVJPeq1yPQZ4NnAjcBdaS5t+zDwEmBn17I7gf3ax6u7%0A2ncCq9txmbrbumN/pKq20mzs2bBhQ23cuLHHtPc0OTlJd+wJp14w47JXbFrcayzWTLmNklHOz9wW%0Ab5TzG+XcYPTzkyRpL7MJOL+qPguQ5DTgq0n2A34IHAs8rKqmgIuSfBR4OnDqXLFVtWsIfZGksTVv%0AkSnJXYC/p6nuP4qmOHQm8BrgGmBNV8gaYHpjPNXVvgaYqqpK0t3WHStJkiRJ3V6V5NXA14A/r6pJ%0AmqshPje9QFVdnuRW4DCaItPtVXVZxzouphlnlnliv9T5wst5hcVsZrryYiWfTe3Z4nPz/Zmb78/s%0ABvXe9HIm01rgJ4E3VdUtwC1J3gm8Ang+cEqSdFz29nCa01EBttEM+v2v7fMj23nTbXPFSpIkSVKn%0AFwH/SXPp23HA+e0dque6SuL2OdqYJ3YPy3mFxWxmuvJi0FddDJJni8/N92duvj+zG9R7M+/A31V1%0APfAN4KQkq5Lcm2ZA74uBSZqN9h8m2SfJ89qwT7X/vgd4fpL7JTkIOAV4V9s2X6wkSZIk/UhVfb6q%0AdrU3Dno38E/Ar3LnKyjgjqsk5ruCwissJGmJ9Hp3uacBTwSuA74O3Ab8SVXdChwDPAP4HvBM4Jh2%0APjSX2J0P/DvwH8AF7Tx6iJUkSZKkuRTNHaqnr6AAIMkDgX2Ay9ppVZJDO+K6r7CYLVaStAA9Dfxd%0AVf8GbJyl7SvA0bO0FfDCdlpQrCRJkiRNa6+oeCTNTYluA34b+EXgj2l+1/xzkkfT3CHudODc6YG7%0Ak5wLnJ7kWTR3l3sqzXizAGfPFStJ6l2vd5eTJEmSpGG6G824sIfTDLtxKc2VEF8DSPJcmoLRAcAn%0AgRM7Yk+muXnRd4DvAidV1TaAqto2T6wkqUcWmSRJGqB1MwzgCnDFq5884EwkabxU1XXAz8zRfg5w%0AzixtN9AM1bHgWElS73odk0mSJEmSJEmalUUmSdJAJTk0yc1JzuqYd3yS7Ul2J/lwkrUdbWuTnNe2%0AbU9yfNf6Zo2VJEmSNDgWmSRJg/Zm4AvTT5Ksp7nz6NOBCeAm4C1dy9/atm0C3trG9BIrSZIkaUAc%0Ak0mSNDBJjgO+B3wOeFA7exNwflV9tl3mNOCrSfYDfggcCzysqqaAi5J8lKaodOpcsd4VSJIkSRos%0Az2SSJA1EkjU0t4U+patpPXDx9JOqupzmzKXD2un2qrqsY/mL25j5YiVJkiQNkGcySZIG5eXAGVV1%0AZZLO+auBnV3L7gT2o7lF9Wxt88XuIclmYDPAxMQEk5OTC+7A1NTUguJOOeK2npddTD7zWWi+w2a+%0Ay2eccgXzlSRpXFlkkiQtuyRHAY8HHjFD8xSwpmveGmAXzeVys7XNF7uHqtoKbAXYsGFDbdy4sfcO%0AtCYnJ1lI3AmnXtDzsldsWng+81lovsNmvstnnHIF89Xead0C9hmSNKosMkmSBmEjsA74ZnsW02rg%0ArkkeClwIHDm9YJIHAvsAl9EUmVYlObSq/qtd5EhgW/t42xyxkiRJkgbIIpMkaRC2Au/veP6nNEWn%0Ak4D7Av+c5NHAl2nGbTp3euDuJOcCpyd5FnAU8FTgUe16zp4rVpIkSdLgOPC3JGnZVdVNVXXt9ERz%0AmdvNVXVdVW0DnktTMPoOzXhKJ3eEnwzco217H3BSG0MPsZIkSZIGxDOZJEkDV1Vbup6fA5wzy7I3%0AAMfMsa5ZYyVJkiQNjmcySZIkSZIkqW8WmSRJkiRJktQ3i0ySJEmSJEnqm0UmSZIkSZIk9c0ikyRJ%0AkiRJkvpmkUmSJEmSJEl9s8gkSZIkSZKkvllkkiRJkiRJUt8sMkmSJEmSJKlvFpkkSZIkSZLUN4tM%0AkiRJkiRJ6ptFJkmSJEmSJPXNIpMkSZIkSZL6ZpFJkiRJkiRJfbPIJEmSJEmSpL5ZZJIkSZIkSVLf%0ALDJJkiRJkiSpbxaZJEmSJI2VJIcmuTnJWR3zjk+yPcnuJB9OsrajbW2S89q27UmO71rfrLGSpN5Z%0AZJIkSZI0bt4MfGH6SZL1wNuBpwMTwE3AW7qWv7Vt2wS8tY3pJVaS1KNVw05AkiRJknqV5Djge8Dn%0AgAe1szcB51fVZ9tlTgO+mmQ/4IfAscDDqmoKuCjJR2mKSqfOFVtVuwbYNUkaexaZJEmSJI2FJGuA%0A04HHAb/f0bSepugEQFVdnuRW4DCaItPtVXVZx/IXA4/pIfZLXa+/GdgMMDExweTk5KL6MTU1dafY%0AU464ref4xb7uOJjpvdEdfH/m5vszu0G9NxaZJEmSJI2LlwNnVNWVSTrnrwZ2di27E9gPuH2Otvli%0A91BVW4GtABs2bKiNGzcuvAc0RaLu2BNOvaDn+Cs2Le51x8FM743u4PszN9+f2Q3qvbHIJEmSJGnk%0AJTkKeDzwiBmap4A1XfPWALtozmSarW2+WEnSAlhkkiRJkjQONgLrgG+2ZzGtBu6a5KHAhcCR0wsm%0AeSCwD3AZTZFpVZJDq+q/2kWOBLa1j7fNEStJWgCLTJIkSZLGwVbg/R3P/5Sm6HQScF/gn5M8Gvgy%0AzbhN504P3J3kXOD0JM8CjgKeCjyqXc/Zc8VKknp3l14XTHJckq8m2Z3k8nYjTJLHJbk0yU1JPp3k%0A4I6YfZKcmeTGJNcmeX7XOmeNlSRJkqRpVXVTVV07PdFc5nZzVV1XVduA59IUjL5DM57SyR3hJwP3%0AaNveB5zUxtBDrCSpRz2dyZTkl4HXAL8N/CvwE+38A4FzgWcB59MMxPcB4Gfb0C3AocDBwI8Dn07y%0An1V1YQ+xkiRJkjSjqtrS9fwc4JxZlr0BOGaOdc0aK0nqXa9nMv0FcHpV/UtV/bCqrq6qq4GnAduq%0A6kNVdTNNUenIJIe3cc8AXl5VO6rqq8A7gBPatvliJUmSJEmSNCbmLTIluSuwAbhPkq8nuSrJm5Lc%0AA1gPXDy9bFXtBi4H1ifZHzios719vL59PGtsf12SJEmSJEnSoPVyudwEcDfgN4BHAz8APgK8hOaO%0ADtd1Lb+T5jrm1R3Pu9uYJ3YPSTYDmwEmJiaYnJzsIe07m5qaulPsKUfcNuOyi32NxZopt1EyyvmZ%0A2+KNcn6jnBuMfn6SJEmSNGi9FJm+3/77xqq6BiDJX9EUmT4LrOlafg2wi2YgvunnN3e10bbPFruH%0AqtpKczcJNmzYUBs3buwh7TubnJykO/aEUy+YcdkrNi3uNRZrptxGySjnZ26LN8r5jXJuMPr5SZIk%0ASdKgzXu5XFXtAK4CaobmbcCR00+S7AscQjPW0g7gms729vG2+WIX1gVJkiRJkiQNW68Df78T+IMk%0A923HWvpj4GPAecDDkhyb5O7AS4FLqurSNu49wEuS7N8O6P1s4F1t23yxkiRJkiRJGhO9XC4H8HLg%0AQOAymkvfPgi8sqpuTnIs8CbgLODzwHEdcS8D3gpsp7ns7jVVdSFAVV03T6wkSZIkqcu62Yb8ePWT%0AB5yJJO2ppyJTVf0AOLmduts+CRw+S9wtwDPbaab2WWMlSZIkSZI0Pnq9XE6SpL4kOSvJNUluTHJZ%0Akmd1tD0uyaVJbkry6SQHd7Ttk+TMNu7aJM/vWu+ssZIkSZIGxyKTJGlQXgWsq6o1wK8Dr0hydJID%0AgXOB04C1wBeBD3TEbQEOBQ4GHgu8MMkTAXqIlSRJkjQgvY7JJElSX6qq8+6h1U6HAEfT3JX0QwBJ%0AtgDXJzm8vRnEM4AT27uW7kjyDuAE4ELgafPESpIkSRoQi0ySpIFJ8haaAtE9gK8AHwdeCVw8vUxV%0A7U5yObA+ybeBgzrb28fHtI/XzxYL7FFkSrIZ2AwwMTHB5OTkgvOfmppaUNwpR9zW87KLyWc+C813%0A2Mx3+YxTrmC+kiSNK4tMkqSBqaqTk/wB8HPARuAWYDVwXdeiO4H92rbp591tzBPb/dpbga0AGzZs%0AqI0bNy44/8nJSRYSd8Isd/+ZyRWbFp7PfBaa77CZ7/IZp1zBfCVJGleOySRJGqiqur2qLgLuD5wE%0ATAFruhZbA+xq2+hqn25jnlhJkiRJA2SRSZI0LKtoxmTaBhw5PTPJvtPz23GYrulsbx9Pj+80a+yy%0AZi5JkiTpTiwySZKWXZL7Jjkuyeokd03yBOB3gE8B5wEPS3JskrsDLwUu6Ri4+z3AS5Lsn+Rw4NnA%0Au9q2+WIlSZIkDYhFJknSIBTNpXFXATuA1wN/XFUfqarrgGNpBgDfATwSOK4j9mXA5cB24DPA66rq%0AQoAeYiVJkiQNiAN/S5KWXVsMeswc7Z8EDp+l7Rbgme20oFhJkiRJg+OZTJIkSZIkSeqbRSZJkiRJ%0AkiT1zSKTJEmSJEmS+uaYTJIk9WndqRcMOwVJkiRp6DyTSZIkSZIkSX2zyCRJkiRJkqS+WWSSJEmS%0AJElS3ywySZIkSZIkqW8O/C1J0giYbfDwK1795AFnIkmSJC2OZzJJkiRJkiSpbxaZJEmSJI2FJGcl%0AuSbJjUkuS/KsjrbHJbk0yU1JPp3k4I62fZKc2cZdm+T5XeudNVaS1DuLTJIkSZLGxauAdVW1Bvh1%0A4BVJjk5yIHAucBqwFvgi8IGOuC3AocDBwGOBFyZ5IkAPsZKkHjkmkyRJkqSxUFXbOp+20yHA0cC2%0AqvoQQJItwPVJDq+qS4FnACdW1Q5gR5J3ACcAFwJPmydWktQji0ySJEmSxkaSt9AUiO4BfAX4OPBK%0A4OLpZapqd5LLgfVJvg0c1NnePj6mfbx+tlhgjyJTks3AZoCJiQkmJycX1Yepqak7xZ5yxG2LWlen%0AxeYzSmZ6b3QH35+5+f7MblDvjUUmSZIkSWOjqk5O8gfAzwEbgVuA1cB1XYvuBPZr26afd7cxT2z3%0Aa28FtgJs2LChNm7cuKg+TE5O0h17wix3GV2IKzYtLp9RMtN7ozv4/szN92d2g3pvHJNJkiRJ0lip%0Aqtur6iLg/sBJwBSwpmuxNcCuto2u9uk25omVJC2ARSZJkiRJ42oVzZhM24Ajp2cm2Xd6fjsO0zWd%0A7e3j6fGdZo1d1swlaQWyyCRJkiRp5CW5b5LjkqxOctckTwB+B/gUcB7wsCTHJrk78FLgko6Bu98D%0AvCTJ/kkOB54NvKttmy9WktQji0ySJEmSxkHRXBp3FbADeD3wx1X1kaq6DjiWZgDwHcAjgeM6Yl8G%0AXA5sBz4DvK6qLgToIVaS1CMH/pYkSZI08tpi0GPmaP8kcPgsbbcAz2ynBcVKknrnmUySJEmSJEnq%0Am0UmSZIkSZIk9c0ikyRJkiRJkvrmmEyzWHfqBXead8WrnzyETCRJkiRJkkafZzJJkiRJkiSpbxaZ%0AJEmSJEmS1DeLTJIkSZIkSerbXjUm079fvZMTZhhrSZIkSZIkSf1Z0JlMSQ5NcnOSszrmHZ9ke5Ld%0AST6cZG1H29ok57Vt25Mc37W+WWMlSZIkSZI0PhZ6udybgS9MP0myHng78HRgArgJeEvX8re2bZuA%0At7YxvcRKkiRJkiRpTPR8uVyS44DvAZ8DHtTO3gScX1WfbZc5Dfhqkv2AHwLHAg+rqingoiQfpSkq%0AnTpXbFXtWpLeSZIkSZIkaSB6OpMpyRrgdOCUrqb1wMXTT6rqcpozlw5rp9ur6rKO5S9uY+aLlSRJ%0AkiRJ0hjp9UymlwNnVNWVSTrnrwZ2di27E9gPuH2Otvli95BkM7AZYGJigsnJyR7T3tPEPeCUI25b%0AVCyw6NftxdTU1LKuv1+jnJ+5Ld4o5zfKucHo5ydJkiRJgzZvkSnJUcDjgUfM0DwFrOmatwbYRXO5%0A3Gxt88Xuoaq2AlsBNmzYUBs3bpwv7Rm98eyP8IZ/X/wN9a7YtLjX7cXk5CSL7dcgjHJ+5rZ4o5zf%0AKOcGo5+fJEmSJA1aLxWXjcA64JvtWUyrgbsmeShwIXDk9IJJHgjsA1xGU2RaleTQqvqvdpEjgW3t%0A4zs9XUoAABZ2SURBVG1zxEqSJEmSJGmM9DIm01bgEOCodnobcAHwBOBs4ClJHp1kX5pxm86tql1V%0AtRs4Fzg9yb5Jfh54KvDedr2zxi5h/yRJIyDJPknOSLI9ya4kX0nypI72xyW5NMlNST6d5OCu2DOT%0A3Jjk2iTP71r3rLGSJEmSBmfeIlNV3VRV105PNJe53VxV11XVNuC5NAWj79CMp3RyR/jJwD3atvcB%0AJ7Ux9BArSVo5VgFXAo8B7gWcBnwwybokB9IclDgNWAt8EfhAR+wW4FDgYOCxwAuTPBGgh1hJkiRJ%0AA7LgAYqqakvX83OAc2ZZ9gbgmDnWNWusJGnlaM9u3dIx62NJvgEcDRwAbKuqDwEk2QJcn+TwqroU%0AeAZwYlXtAHYkeQdwAs0l20+bJ1aSJEnSgCx+FGxJkhYpyQRwGM34fCcBF0+3VdXuJJcD65N8Gzio%0As719PH0AY/1sscAeRaaluFPpbHcV7OfOpfPp5y6G43YXRPNdPuOUK5ivJEnjyiKTJGmgktyN5lLp%0Ad1fVpUlWA9d1LbaT5jLq1R3Pu9to22eL3cNS3Kl0trsKnnDqBQteV6/6ubPpuN0F0XyXzzjlCuYr%0ASdK46mXgb0mSlkSSu9DcAOJW4Hnt7ClgTdeia4BdbRtd7dNt88VKkiRJGiCLTJKkgUgS4AxgAji2%0Aqn7QNm0DjuxYbl+au5pua8dhuqazvX28bb7YZeqGJEmSpFlYZJIkDcpbgYcAT6mq73fMPw94WJJj%0Ak9wdeClwScfA3e8BXpJk/ySHA88G3tVjrCRJkqQBscgkSVp2SQ4GngMcBVybZKqdNlXVdcCxwCuB%0AHcAjgeM6wl8GXA5sBz4DvK6qLgToIVaSJEnSgDjwtyRp2VXVdiBztH8SOHyWtluAZ7bTgmIlSZIk%0ADY5nMkmSJEmSJKlvFpkkSZIkSZLUN4tMkiRJkiRJ6ptFJkmSJEkjL8k+Sc5Isj3JriRfSfKkjvbH%0AJbk0yU1JPt3edKIz9swkNya5Nsnzu9Y9a6wkqXcWmSRJkiSNg1XAlcBjgHsBpwEfTLIuyYHAue28%0AtcAXgQ90xG4BDgUOBh4LvDDJEwF6iJUk9ci7y0mSJEkaeVW1m6ZYNO1jSb4BHA0cAGyrqg8BJNkC%0AXJ/k8Kq6FHgGcGJV7QB2JHkHcAJwIfC0eWLHxrpTL5hx/hWvfvKAM5G0t7LIJEnSCJvpB4M/FiQJ%0AkkwAhwHbgJOAi6fbqmp3ksuB9Um+DRzU2d4+PqZ9vH62WGCPIlOSzcBmgImJCSYnJxeV+9TU1J1i%0ATznitkWtqxeLzXMYZnpvdAffn7n5/sxuUO+NRSZJkiRJYyXJ3YCzgXdX1aVJVgPXdS22E9gPWN3x%0AvLuNtn222D1U1VZgK8CGDRtq48aNi8p/cnKS7tgTZjkLaSlcsWnjvMuMipneG93B92duvj+zG9R7%0A45hMkiRJksZGkrsA7wVuBZ7Xzp4C1nQtugbY1bbR1T7dNl+sJGkBLDJJkiRJGgtJApwBTADHVtUP%0A2qZtwJEdy+0LHEIz1tIO4JrO9vbxtvlil6kbkrRiWWSSJEmSNC7eCjwEeEpVfb9j/nnAw5Icm+Tu%0AwEuBSzoG7n4P8JIk+yc5HHg28K4eYyVJPbLIJEmSJGnkJTkYeA5wFHBtkql22lRV1wHHAq8EdgCP%0ABI7rCH8ZcDmwHfgM8LqquhCgh1hJUo8c+FuSJEnSyKuq7UDmaP8kcPgsbbcAz2ynBcVKknrnmUyS%0AJEmSJEnqm0UmSZIkSZIk9c0ikyRJkiRJkvpmkUmSJEmSJEl9s8gkSZIkSZKkvllkkiRJkiRJUt8s%0AMkmSJEmSJKlvFpkkSZIkSZLUN4tMkiRJkiRJ6ptFJkmSJEmSJPXNIpMkSZIkSZL6ZpFJkiRJkiRJ%0AfbPIJEmSJEmSpL6tGnYCkiRJkrQ3+ferd3LCqRcMOw1JWnKeySRJkiRJkqS+WWSSJEmSJElS3ywy%0ASZIkSZIkqW8WmSRJkiRJktQ3i0ySJEmSJEnq27xFpiT7JDkjyfYku5J8JcmTOtofl+TSJDcl+XSS%0Ag7tiz0xyY5Jrkzy/a92zxkqSJEmSJGl89HIm0yrgSuAxwL2A04APJlmX5EDg3HbeWuCLwAc6YrcA%0AhwIHA48FXpjkiQA9xEqSJEmSJGlMrJpvgaraTVMsmvaxJN8AjgYOALZV1YcAkmwBrk9yeFVdCjwD%0AOLGqdgA7krwDOAG4EHjaPLGSJEmSJEkaE/MWmbolmQAOA7YBJwEXT7dV1e4klwPrk3wbOKizvX38%0A/7d3/zFylPcdx99fMAJqYxUXeqitihVEQuRYJqqrRErTugoQmrRKVKcVhf5wW3DUir/iqHUl0lo4%0ALaQ0qVSSUFmCQDAkjSICjVxFbSUuaoISFbVKEA1BRYU0qR1BRByfMSZET/+YOTNebnfndnZnnrl9%0Av6RH9s3ss/O55+aeZ+a5nZl3l//fMqwucNokU0TsBnYDLCwssLi4uNrYACycC3u2vjxRXWDi7dax%0AtLQ00/dvKud8Zptczvlyzgb558tRRNxI8YeGrcCnUkq7KuveBnwM+Fngq8CulNIz5bqzgTuA9wAv%0AAH+dUvpInbpr1ea9h1Zc/vSt72w5iSRJkvSKVU0yRcRZwH3APSmlJyJiA/DswMuOAucBGypfD66j%0AXD+s7mlSSgeAAwDbt29PO3bsWE3sU26/7yE+/Niq59VOefq6ybZbx+LiIpN+X23IOZ/ZJpdzvpyz%0AQf75MvV/wAeBtwPnLi+sXD59PfB5YD/F5dNvLl+yj1cuvb4IeDgi/iul9IUadSVJkiS1pPbT5SLi%0ADOBe4CXgxnLxErBx4KUbgWPlOgbWL68bV1eStMaklB5IKT0IfG9g1anLp1NKL1JMKm2LiMvK9b8L%0A7E8pPZ9S+gawfOl1nbqSJEmSWlLrYz0REcCdwALwjpTSD8tVjwO/V3ndeuASigP+5yPiMLAN+Jfy%0AJdvKOiPrTvzdSJL6aOjl07ldej3sMskml2JP02C2vl3Wad7Z6VNWMK8kSX1V99qxO4DXA1eklE5U%0Aln8OuC0idgKHgD8Hvl65cfcngZsi4lGKCaobgN+vWVeSNB96c+n1sMskdw25R1LbBi/r7ttlnead%0AnT5lBfNKktRXYyeZIuJi4L3ASeBI8aEmAN6bUrqvnCT6KHCQ4oar11Sq/wXFBNUzwAngQymlLwCk%0AlJ4dU1eSNB/qXnr94sC6cXUlSRIrPzDCh0VImoWxk0zlE3pixPp/BVa890VK6STwB2VZVV1J0tzo%0A1aXXw57sJkmaPZ9UKkl5q33jb0mSmoiIdRFxDnAmcGZEnBMR6ygun35DROws1w+79Pr88obeNwB3%0Al+vG1ZUkrS3LTyq9q7qw8rTRDwCbgEcpnja6bB+vPKn0l4E/iYira9aVJNXkJJMkqS03UVw6vRf4%0A7fL/N6WUngV2An8JPA+8iVdfev0UxaXXXwRuq156PaauJGkN8UmlkpS3ujf+liSpkZTSPooD95XW%0Aeem1JKmJVp5UKkkazUmmVRh2Hw5vmidJkiR1qpUnlUbEbmA3wMLCAouLixOFXTgX9mx9eaK60zJp%0A9llbWlrKNlsObJ/RbJ/h2mobJ5kkSZIk9V0rTypNKR0ADgBs37497dixY6Kwt9/3EB9+rNtTsaev%0A29Hp9odZXFxk0nadB7bPaLbPcG21jfdkkiRJktR3j1M8fRR49ZNKgcPV9bz6SaUr1p1xZklac5xk%0AkiRJktQLPqlUkvLmJJMkSZKkvvBJpZKUMe/JJEmSJKkXfFKpJOXNTzJJkiRJkiSpMSeZJEmSJEmS%0A1JiTTJIkSZIkSWrMSSZJkiRJkiQ15o2/JUlaIzbvPXTa13u2vsyuvYd4+tZ3dpRIkiRJ88RPMkmS%0AJEmSJKkxJ5kkSZIkSZLUmJNMkiRJkiRJasxJJkmSJEmSJDXmjb8lSZIkac4MPiximQ+LkNSEn2SS%0AJEmSJElSY04ySZIkSZIkqTEvl5MkaY1b6ZIIL4eQJEnStPlJJkmSJEmSJDXmJJMkSZIkSZIa83K5%0AKfDJDJIkSZIkad45ySRJkiRJAvwDuqRmnGSSJGkOeRIhSZKkafOeTJIkSZIkSWrMSSZJkiRJkiQ1%0A5iSTJEmSJEmSGvOeTJIk6RTv1SRJWslK44Njg6RBfpJJkiRJkiRJjTnJJEmSJEmSpMa8XG6G/Eip%0AJEmSJEmaF04ySZKksfzDiSRJksZxkkmSJE3Em4RL0nxzHJA0yEmmlg3riO++en3LSSRJkiRp+px8%0AkuaXk0ySJGmqvLROkiRpPnU+yRQRm4A7gauA54A/Synd320qSVKfOJbkb9hftav2bH2ZXeXrnJSS%0A1DbHktlbzVjgOCD1U+eTTMDHgJeABeBy4FBEfC2l9Hi3sdr12HeOnjqwHscOV5JexbFkjalzIrJs%0A2LjoJ6okrZJjSUbsw6V+6nSSKSLWAzuBN6SUloAvRcQ/Ar8D7O0yW85Wc+A9DXbmknLmWKLVjIvT%0AHEOrn7yClcdL70si9YNjST+0fR7UBccH9V2klLrbeMQbgUdSSudWlr0f+KWU0q9Vlu0Gdpdfvg74%0A5oSbvIDio685yjkb5J3PbJPLOV/O2WC6+S5OKV04pfeaOy2PJbnvl4PMO1t9ytunrGDeSTiWNOB5%0ASVZsm9Fsn9Fsn+HqtE3jsaTry+U2AEcHlh0FzqsuSCkdAA403VhEPJpS2t70fWYh52yQdz6zTS7n%0AfDlng/zzzZnWxpK+/dzNO1t9ytunrGBedcLzkkzYNqPZPqPZPsO11TZnzHoDYywBGweWbQSOdZBF%0AktRPjiWSpKYcSyRpCrqeZHoSWBcRl1aWbQO8uZ4kqS7HEklSU44lkjQFnU4ypZSOAw8AN0fE+oh4%0AC/Au4N4ZbbLxR1tnKOdskHc+s00u53w5Z4P8882NlseSvv3czTtbfcrbp6xgXrXM85Ks2Daj2T6j%0A2T7DtdI2nd74GyAiNgF3AVcC3wP2ppTu7zSUJKlXHEskSU05lkhSc51PMkmSJEmSJKn/ur4nkyRJ%0AkiRJktYAJ5kkSZIkSZLU2FxMMkXEpoj4XEQcj4hnIuLaGW9vMSJejIilsnyzsu7aMsPxiHiwvPa7%0AVs5RdUdkuTEiHo2IkxFx98C6t0XEExHxQkQ8HBEXV9adHRF3RcQPIuJIRLxvWnXr5IuIzRGRKm24%0AFBEfaDNf+bo7yzY/FhH/GRG/kkP7jcqWQ9uVrz0YEYfL1z4ZEdfn0HajsuXSdspPtDyOrLD91vvy%0Ahnk76T8b5G29v5qGiLg0iuONg5VlrR5n1MyZzXHRKjJfExHfKN/7qYh4a7k82/1B/TBuv+67yPzc%0Ao0uR8blFLiLj84dcRItj/8T9VUppzRfgU8A/ABuAXwCOAltmuL1F4PoVlm8BjgG/WGa5H/h0nZzj%0A6o7I8uvAu4E7gLsryy8o3/83gHOA24CvVNbfAvwbcD7weuAIcHXTuqvItxlIwLoh9WaeD1gP7Cuz%0AnAH8avkz2Nx1+43J1nnbVfbZs8v/X1a+9ue6brsx2bJoO0t+hZbHkRW233pf3jBvJ/1ng7yt91dT%0Aaud/Lrd/sPJ9tHqcUTPnIpkcF9XMeyXwDPDmcv/96bJkvT9Y+lFG7ddroZD5uUfHbZPtuUUuhYzP%0AH3IptDj2j6o7MmPXjdTCD2E98BLw2sqye4FbZ7jNRVY+mPor4P7K15eU2c4bl3NU3ZqZPsjpHf1u%0A4JGBdjoBXFZ+/R3gqsr6/cs7XJO6q8i3mdEn+63mq7z268DO3NpvIFt2bQe8DjgM/GZubTeQLbu2%0As3Rf6GAcGZGltb58Btln3n9OKWcr/dUUcl4DfIbihGX5QLOz44wxWRfJ7LhoTN5HgD9cYXm2+4Ol%0AH2Xcfr2WCpmfe+RSyPjcoutCxucPHbZJa2N/k/5qHi6Xey3wo5TSk5VlX6OYtZulWyLiuYj4ckTs%0AKJdtKbcNQErpKcofXI2co+pOYvD9jgNPAVsi4nzgp6rrx2RZTd3VeiYivh0Rn4iICwC6yhcRCxTt%0A/XjDbUw930C2ZZ23XUR8PCJeAJ6gGCT+qeE2ppZvSLZlnbedstLVOFLHTH6fph2yjf5zChlb66+m%0AkHUjcDOwZ2BVTscZg3I/LgIgIs4EtgMXRsR/l2PBRyPi3BW2mcX+oF7JeTyZtSyO/3KS87lFl3I+%0Af+hSB2P/xP3VPEwybaD4WFfVUYrZuVn5U+A1FB+tPgB8PiIuGZNlXM5pfx/jsjCwvm6WcXXreg74%0AeeBiio9IngfcV9l+q/ki4qxy+/eklJ5ouI2p5lshWzZtl1L643L9W4EHgJMNtzG1fEOyZdN2ykoX%0A40hds/p9mpoW+89GWu6vmtoP3JlS+t+B5TkdZ1T14bho2QJwFvAein3hcuCNwE018kLHv2/K3jzv%0AB1kc/+Ui53OLruV8/tCxtsf+ifureZhkWgI2DizbSHHt4UyklL6aUjqWUjqZUroH+DLwjjFZxuWc%0A9vcxLgsD6+tmGVe3lpTSUkrp0ZTSyyml7wI3AleVM7it5ouIMyg+GvhSmaPpNqaWb6VsObVdmedH%0AKaUvAT8D/FHDbUw132C23NpO2Wh9HFmFWf0+TUXL/WdjLfZXE4uIy4ErgL9dYXVOxxmn9OS4aNmJ%0A8t/bU0qHU0rPAR+pmRc6/H1TL8zzfpDN8V/Xcj63yEXO5w9d6Gjsn7i/modJpieBdRFxaWXZNk6/%0ArGjWEhDlNrctL4yI1wBnlxnH5RxVdxKD77ee4hrMx1NKz1N8NHFb5fWjsqym7qTS8ubazBcRAdxJ%0A8ZfNnSmlH05hG1PJNyLboE7abgXrlt+rwTZmlW8526Bc2k7dymEcGWYmv0/TCNZ2/zmNzBUz7a8a%0AZttBcf+4b0XEEeD9wM6I+I8VttnlccYoOR4XFcGKn+u3eaX/r8pxf1C/5DyezFqOx3+ty/ncIlM5%0Anz+0aQftj/2T91fjbtq0FgrwaYo7o68H3kLNu6JPuK0fB95Ocef6dcB1wHGKG5dtAX5A8dG/9cBB%0ATr97+9Cc4+qOyLOuzHILxYz5cq4Ly/ffWS77EKffZf9W4IsUd9m/jOKXb/kO/RPXXUW+N5Vtdgbw%0AExR3tX+4g3x/D3wF2DCwvPP2G5Gt87YDfpLixnQbgDMpfieOA+/quu3GZOu87Sx5FlocR4Zsv/W+%0AfAqZW+8/J8zZSX/VIO+PARdVyt8Any231/pxRo28WR0X1cx8M/Dv5b5xPsVTfPbnuD9Y+ldG7ddr%0AoZD5uUfXhYzPLbouZHz+0HWho7F/VN2RebtusJZ+KJuAB8ud9FvAtTPc1oUUBybHgO+XnciVlfXX%0AlhmOAw8Bm+rmHFV3RJ59FH+Nq5Z95borKG6odoLiyS+bK/XOBu4qd7rvAu8beN+J69bJB/wW8D/l%0A93oY+CRwUZv5KO7Lk4AXKT4uuFyu67r9RmXLpO0upOisv1++9jHghmlsYwptNzRbDm1nybPQ4jgy%0AZPv7aLkvb5i3k/5zwqyd9FdT3jcOVr5u9TijZvtmc1xUM/NZwMfLvEeAvwPO6cP+YMm/jNuv+17I%0A/Nyj47bJ9twih0LG5w+5FVoa+8fVHVairCxJkiRJkiRNbB7uySRJkiRJkqQZc5JJkiRJkiRJjTnJ%0AJEmSJEmSpMacZJIkSZIkSVJjTjJJkiRJkiSpMSeZJEmSJEmS1JiTTJIkSZIkSWrMSSZJkiRJkiQ1%0A9v98LjRWTwNkl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9" tIns="45720" rIns="91439" bIns="45720" numCol="1" anchor="t" anchorCtr="0" compatLnSpc="1">
            <a:prstTxWarp prst="textNoShape">
              <a:avLst/>
            </a:prstTxWarp>
          </a:bodyPr>
          <a:lstStyle/>
          <a:p>
            <a:endParaRPr lang="en-IN"/>
          </a:p>
        </p:txBody>
      </p:sp>
      <p:pic>
        <p:nvPicPr>
          <p:cNvPr id="307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363" y="1446170"/>
            <a:ext cx="7056783" cy="518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11560" y="476674"/>
            <a:ext cx="8640960" cy="969496"/>
          </a:xfrm>
          <a:prstGeom prst="rect">
            <a:avLst/>
          </a:prstGeom>
          <a:noFill/>
        </p:spPr>
        <p:txBody>
          <a:bodyPr wrap="square" lIns="91439" tIns="45720" rIns="91439" bIns="45720" rtlCol="0">
            <a:spAutoFit/>
          </a:bodyPr>
          <a:lstStyle/>
          <a:p>
            <a:r>
              <a:rPr lang="en-US" sz="2500" dirty="0">
                <a:solidFill>
                  <a:srgbClr val="8CA9AD"/>
                </a:solidFill>
                <a:latin typeface="DM Sans Bold"/>
              </a:rPr>
              <a:t>EXPLORING THE DATASET </a:t>
            </a:r>
          </a:p>
          <a:p>
            <a:endParaRPr lang="en-US" sz="1600" dirty="0">
              <a:solidFill>
                <a:schemeClr val="bg1">
                  <a:lumMod val="50000"/>
                </a:schemeClr>
              </a:solidFill>
              <a:latin typeface="DM Sans Bold" charset="0"/>
            </a:endParaRPr>
          </a:p>
          <a:p>
            <a:r>
              <a:rPr lang="en-US" sz="1600" dirty="0">
                <a:solidFill>
                  <a:schemeClr val="bg1">
                    <a:lumMod val="50000"/>
                  </a:schemeClr>
                </a:solidFill>
                <a:latin typeface="DM Sans Bold" charset="0"/>
              </a:rPr>
              <a:t>- via plotting a histogram of each numerical attribute. </a:t>
            </a:r>
            <a:endParaRPr lang="en-IN" sz="1600" dirty="0">
              <a:solidFill>
                <a:schemeClr val="bg1">
                  <a:lumMod val="50000"/>
                </a:schemeClr>
              </a:solidFill>
              <a:latin typeface="DM Sans Bold" charset="0"/>
            </a:endParaRPr>
          </a:p>
        </p:txBody>
      </p:sp>
      <p:pic>
        <p:nvPicPr>
          <p:cNvPr id="20" name="Audio 19">
            <a:hlinkClick r:id="" action="ppaction://media"/>
            <a:extLst>
              <a:ext uri="{FF2B5EF4-FFF2-40B4-BE49-F238E27FC236}">
                <a16:creationId xmlns:a16="http://schemas.microsoft.com/office/drawing/2014/main" id="{858B1F0E-2E63-BBC6-A967-340CB7D8797F}"/>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429139317"/>
      </p:ext>
    </p:extLst>
  </p:cSld>
  <p:clrMapOvr>
    <a:masterClrMapping/>
  </p:clrMapOvr>
  <mc:AlternateContent xmlns:mc="http://schemas.openxmlformats.org/markup-compatibility/2006">
    <mc:Choice xmlns:p14="http://schemas.microsoft.com/office/powerpoint/2010/main" Requires="p14">
      <p:transition spd="slow" p14:dur="2000" advTm="33365"/>
    </mc:Choice>
    <mc:Fallback>
      <p:transition spd="slow" advTm="33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578162" y="5361036"/>
            <a:ext cx="2051489" cy="1496965"/>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6200000">
            <a:off x="1" y="2636912"/>
            <a:ext cx="2051489" cy="2088789"/>
          </a:xfrm>
          <a:prstGeom prst="rect">
            <a:avLst/>
          </a:prstGeom>
        </p:spPr>
      </p:pic>
      <p:sp>
        <p:nvSpPr>
          <p:cNvPr id="8" name="AutoShape 2" descr="data:image/png;base64,iVBORw0KGgoAAAANSUhEUgAABJkAAANhCAYAAABErGrRAAAABHNCSVQICAgIfAhkiAAAAAlwSFlz%0AAAALEgAACxIB0t1+/AAAADl0RVh0U29mdHdhcmUAbWF0cGxvdGxpYiB2ZXJzaW9uIDIuMS4wLCBo%0AdHRwOi8vbWF0cGxvdGxpYi5vcmcvpW3flQAAIABJREFUeJzs3X2YZHV95/33B8YFwjCRh9iGZGVW%0AxUwyTCCX45q4t3ESTDQhrlxONkHwYWAFgzfJJo4xJAsyCkbQ6HobkThGxAdwkc2gIgmJ3LF1vU1I%0AUAPsKJIQmfgAZsARpwcYMvi9/zinsabonq6e6q7uqn6/rquuqXN+53fq++vqqdP1Pb+HVBWSJEmS%0AJElSPw5Y6AAkSZIkSZI0/EwySZIkSZIkqW8mmSRJkiRJktQ3k0ySJEmSJEnqm0kmSZIkSZIk9c0k%0AkyRJkiRJkvpmkkmLUpK7kjx3oeMASHJFkov2s+54kldMU7YySSVZ1l+EkrT4DfpzPclEkicP6vXm%0AWnt9eGr7/E+SnL/QMUmS9m1/r3VJnp3kK3MYx7okX5+r80mz4ZdbSZI0cqpq+ULHMFeq6jcWOgZJ%0A0txJUsCxVfVPAFX1v4Ef6yi/C3hFVd24MBFK+8+eTJIkSZIkSeqbSSYtZickuTXJ/UmuTnIwQJIz%0Ak/xTkm8n+XiSo9v9jxl+1jlcLclTk3y6Pd+9Sa7uOG5Vkk+25/xKkl/riuXwJNcn2ZnkpiRP6aj7%0ArCR/357375M8a6rGJDkwyR+1r/3PwEld5RuS/HP7Gl9Nclq/P0BJWmQG+bneOdzsiiSX7uNz/Bfb%0Az/77k7yrPeeUQ5076mxI8v8l+R9JvtN+fj+r3f+1JP+a5OUdxx/UXgP+Jcm32iFwh3SU/26Su5N8%0AM8kZXa/16LDtJIcn+USS7Ul2tM9/tOvnc2Eb284kf5XkqJnemCTXJLmn/Rl8JsnqjrIjk1yX5Lvt%0Ade6iJJ/tKJ/pGipJS0qS/5jkb9rrw91J3pnk37Vln2kPuyXN0O5fT8fwtiQfBJ4EXNeWvzZTDH9L%0Ax9C8JIe014odSb4EPKPr2KOT/Fl77fhqkt+a75+Bli6TTFrMfg14PvAfgJ8ENiT5eeBNbdkPA9uA%0A/9nj+S4E/go4HPhR4I8BkhwKfBK4CngC8GLgXZ1/YLf7Xt/W/SfgjW3dI4DrgXcARwJvA65PcuQU%0Ar38m8CvATwFrgV+dLGhjeAfwS1V1GPAs4B96bJckDYuBfK5PY7rP8aOA/wX8Ps3n+FdoPoN78Uzg%0A1rbeVW3czwCeCrwEeGeSyWF7lwBPA05oy38EeF0bw/OB1wC/ABwL7Gs+jwOA9wHH0HwJeRB4Z9cx%0ApwKn01zT/l177pn8RfvaTwC+AFzZUXYpsAt4IvDy9kEbey/XUElaah4Bfgc4CvgZ4ETgVQBV9bPt%0AMcdX1fKqurqzYlW9FPgX4AVt+Zt7eL0LgKe0j+ex9+f0AcB1wC00154Tgd9O8rz9b540PZNMWsze%0AUVXfrKpv03wwngCcBlxeVV+oqt00Xwp+JsnKHs73bzR/lB9dVQ9V1eRd2F8B7qqq91XVnqr6AvBn%0AdCSBgC1V9XdVtYfmD+8T2v0nAf9YVR9s634YuB14wRSv/2vA26vqa22b3tRV/j3guCSHVNXdVbW1%0AhzZJ0jAZ1Of6VKb7HP9lYGtVbWnL3gHc02N7vtpeOx4Brgb+PfCGqtpdVX8FPAw8NUlobjT8TlV9%0Au6p2An8InNKe59eA91XV/6mqXcCm6V6wqu6rqj+rqgfa87wReE7XYe+rqjuq6kHgIx1tnVZVXV5V%0AO9v3YBNwfJIfTHIgsB64oH3NLwHv76jayzVUkpaUqvp8Vf1t+7l4F/BuHvtZPZd+DXhje435Gs21%0AbNIzgB+qqjdU1cNV9c/Ae/j+NUiaUyaZtJh1/pH/ALAcOJrmLjcAVTUB3EeTlZ/Ja4EAf5dka8dw%0AhGOAZ7bdWb+T5Ds0X3qeOEMsdMfT2jZNPEcDX+s6brIdu4BfB34DuLsd0rGqhzZJ0jAZ1Od6r68N%0AXZ/NVVVAryvyfKvj+YNt/e59y4EfAn4A+HzHdeaGdv9jYuCx15VHJfmBJO9Osi3Jd4HPAI9vk0GT%0ApmvrdOc8MMnFSe5sz3lXW3RUG+Oyrvg6n/dyDZWkJSXJ09rhzPe0n6t/SPOZOl/2dR05Bji663P6%0AD4CxeYxHS5iry2nYfJPmgxJ4tJv+kcA3aLryQ/OH/Hfb54/+kVtV99DcSSbJ/wXc2I6J/hrw6ar6%0AhX7jaT2J5stDt7tp7nJ3HveoqvpL4C/bOTouornD8Oz9iEmShsmcf65PrtbTo7tphtpNvn46t+fI%0AvTQJp9VV9Y1pYpj2+tBlI80KRM+sqnuSnAB8kSbZtr9OBV5IM0zvLuAHgR3tObcDe2h+Jne0x3fG%0A2s81VJJG1WU0n80vrqqdSX6b2fXwrK7tXTTXQqC5OcD3b1TA968jkyMhOq8jX6PpeXvsLF5f2m/2%0AZNKwuQo4PckJSQ6iuStwU1XdVVXbab6UvKS9K3sGzbhkAJL8l47JUXfQfHg/AnwCeFqSlyZ5XPt4%0ARpIf7yGeP2/rnppkWZJfB36iPWe3jwC/leRHkxwOnNsR21iS/9x+udoNTLSxSdKom4/P9dm4HliT%0A5OQ0E4z/38xxL5yq+h7NjYP/keQJAEl+pGM+jI/QzE/1E0l+gGZujekcRpOw+k47L+C+ju3VYTTX%0AnvtovsT8YUfsjwBbgE1tL6pVwMs66vZzDZWkUXUYzc2RifZz8+yu8m8BT95H/e7yO4CDk5yU5HHA%0AecBBHeUfAX4/zeIQPwr8ZkfZ3wHfTfJ77QThByY5Lslek4NLc8Ukk4ZKVf2/wPk08z3cTfNlo3M8%0A8ZnA79L8obwa+FxH2TOAm5JMAB8H/ltVfbWd0+IX2/N8k2aYwSXs/cE9XTz30cxHsbF9zdcCv1JV%0A905x+HuAv6SZdO8LNH+0TzqgPcc3gW/TjNl+1UyvL0nDbj4+12f5+vcC/wV4c/saPwHcTJN0mUu/%0ARzPh+N+2QydupOmRRFX9BfB24K/bY/56H+d5O3AITe+ov2XqnrOz9QGaoRXfAL7UnrfTOTS9m+4B%0APgh8mPbn0881VJJG2GtoeonupPkOcHVX+Sbg/e3wtalW5HwTcF5b/pqqup/mu8Gf8v2evp1Du19P%0A8zn+VZoFMT44WdDeLHgBzfx8X6W5fvwpzee6NOfSTD0gSZKkdhWerwOnVdWnFjqexSjJJcATq+rl%0AMx4sSZKWFHsySZKkJS3J85I8vh2u9wc0cxF19+ZZspKsSvKTafxH4L8C1y50XJIkafExySRJkpa6%0AnwHupBlC8ALg5Kp6MMmfJJmY4vEnCxvu7CU5bZq2bJ25NofRDPHeRTPvx1uBj81nvJIkaTg5XE6S%0AJEmSJEl9syeTJEmSJEmS+rZsoQOYraOOOqpWrlw563q7du3i0EMPnfuABmBYYx/WuGF4YzfuwZuL%0A2D//+c/fW1U/NEchqQe9XEuG+fdyJqPcNhjt9tm24TSItnktGbz9/V4ybEb5/+ZUbO9os737NhfX%0AkqFLMq1cuZKbb7551vXGx8dZt27d3Ac0AMMa+7DGDcMbu3EP3lzEnmTb3ESjXvVyLRnm38uZjHLb%0AYLTbZ9uG0yDa5rVk8Pb3e8mwGeX/m1OxvaPN9u7bXFxLehoul2Q8yUMdk0R+paPs1CTbkuxK8tEk%0AR3SUHZHk2rZsW5JTu847bV1JkiRJkiQNj9nMyXROVS1vHz8GkGQ18G7gpcAY8ADwro46lwIPt2Wn%0AAZe1dXqpK0mSJEmSpCHR73C504DrquozAEnOB76c5DDge8B64LiqmgA+m+TjNEmlc/dVt6p29hmX%0AJEmSJEmSBmg2SaY3JbkY+Arw36tqHFgNfG7ygKq6M8nDwNNokkyPVNUdHee4BXhO+3xfdT/f+cJJ%0AzgLOAhgbG2N8fHwWYTcmJib2q95iMKyxD2vcMLyxG/fgDXPskiRJkjSXek0y/R7wJZqhb6cA1yU5%0AAVgO3N917P3AYcAj+yhjhrp7qarNwGaAtWvX1v5M1DXME3wNa+zDGjcMb+zGPXjDHLskSZIkzaWe%0AkkxVdVPH5vuTvBj4ZWACWNF1+ApgJ01PpunKmKGuJEmSJEmShshsJv7uVECArcDxkzuTPBk4CLij%0AfSxLcmxHvePbOsxQV5IkSZIkSUNkxiRTkscneV6Sg5MsS3Ia8LPAXwJXAi9I8uwkhwJvALZU1c6q%0A2gVsAd6Q5NAk/wl4IfDB9tTT1p37ZkqSJEmSJGk+9TJc7nHARcAqmnmWbgdOrqqvACT5DZqE0ZHA%0AjcDpHXVfBVwO/CtwH3B2VW0FqKqtM9SVJEmSJEnSkJgxyVRV24Fn7KP8KuCqacq+DZy8P3UX2spz%0Ar3/MvrsuPmkBIpEkSdIo8u9NLUbdv5cb1+xhwxS/q+Dvq6TH2t85mSRJkiRJkqRHmWSSJEmSJElS%0A30wySZIkSRoKST6U5O4k301yR5JXdJSdmOT2JA8k+VSSYzrKDkpyeVvvniSv7jrvtHUlSb0zySRJ%0AkiRpWLwJWFlVK4D/DFyU5OlJjqJZ2fp84AjgZuDqjnqbgGOBY4CfA16b5PkAPdSVJPWol9XlJEmS%0AJGnBTa5UPbnZPp4CPB3YWlXXACTZBNybZFVV3Q68DDi9qnYAO5K8B9gA3AC8aIa6kqQemWSSJEmS%0ANDSSvIsmQXQI8EXgz4E3ArdMHlNVu5LcCaxO8i3g6M7y9vnkKtirp6sL7JVkSnIWcBbA2NgY4+Pj%0Ac9m0RWHjmj17bY8d8th9k0ax/RMTEyPZrunY3tG2EO01ySRJkiRpaFTVq5L8JvAzwDpgN7Ac2N51%0A6P3AYW3Z5HZ3GTPU7X7tzcBmgLVr19a6dev2txmL1oZzr99re+OaPbz1tqm/Nt512roBRDRY4+Pj%0AjOL7Oh3bO9oWor3OySRJkiRpqFTVI1X1WeBHgbOBCWBF12ErgJ1tGV3lk2XMUFeSNAsmmSRJkiQN%0Aq2U0czJtBY6f3Jnk0Mn97TxMd3eWt88n53eatu68Ri5JI8gkkyRJkqRFL8kTkpySZHmSA5M8D3gx%0A8NfAtcBxSdYnORh4HXBrx8TdHwDOS3J4klXAmcAVbdlMdSVJPTLJJEmSJGkYFM3QuK8DO4A/An67%0Aqj5WVduB9TQTgO8Angmc0lH3AuBOYBvwaeAtVXUDQA91JUk9cuJvSZIkSYtemwx6zj7KbwRWTVO2%0AGzijfcyqriSpd/ZkkiRJkiRJUt9MMkmSJEmSJKlvJpkkSZIkSZLUN5NMkiRJkiRJ6ptJJknSQCQ5%0AJ8nNSXYnuaJj/08n+WSSbyfZnuSaJD/cUZ4klyS5r328OUk6yk9I8vkkD7T/njDgpkmSJEnCJJMk%0AaXC+CVwEXN61/3BgM7ASOAbYCbyvo/ws4GTgeOAngV8BXgmQ5N8BHwM+1J7n/cDH2v2SJEmSBsgk%0AkyRpIKpqS1V9FLiva/9fVNU1VfXdqnoAeCfwnzoOeTnw1qr6elV9A3grsKEtWwcsA95eVbur6h1A%0AgJ+f39ZIkiRJ6rZsoQOQJKnLzwJbO7ZXA7d0bN/S7pssu7WqqqP81nb/DZ0nTXIWTa8oxsbGGB8f%0A32cQExMTMx4zrEa5bTDa7bNtw2m6tm1cs+cx+0b1ZyBJWhpMMkmSFo0kPwm8Dnhhx+7lwP0d2/cD%0Ay9t5mbrLJssP6z53VW2mGZbH2rVra926dfuMZXx8nJmOGVaj3DYY7fbZtuE0Xds2nHv9Y/bdddpj%0Aj5MkaVg4XE6StCgkeSrwF8B/q6r/3VE0Aazo2F4BTLS9l7rLJst3zmeskiRJkh7LJJMkacElOQa4%0AEbiwqj7YVbyVZtLvScfz/eF0W4Gf7FxtjmZy8M7hdpIkSZIGwCSTJGkgkixLcjBwIHBgkoPbfT8C%0A/DVwaVX9yRRVPwC8OsmPJDka2Ahc0ZaNA48Av5XkoCTntPv/ej7bIkmSJOmxnJNJkjQo5wEXdGy/%0ABHg9UMCTgQuSPFpeVcvbp+9uy29rt/+03UdVPZzk5HbfxcCXgZOr6uF5bIckSZKkKZhkkiQNRFVt%0AAjZNU/z6fdQr4LXtY6ryLwJP7zM8SZIkSX1yuJwkSZIkSZL6ZpJJkiRJkiRJfTPJJEmSJEmSpL45%0AJ9MsrDz3+in333XxSQOORJIkSZIkaXGxJ5MkSZIkSZL6ZpJJkiRJkiRJfTPJJEmSJEmSpL6ZZJIk%0ASZIkSVLfZpVkSnJskoeSfKhj36lJtiXZleSjSY7oKDsiybVt2bYkp3adb9q6kiRJkiRJGh6z7cl0%0AKfD3kxtJVgPvBl4KjAEPAO/qOv7htuw04LK2Ti91JUmSJEmSNCSW9XpgklOA7wCfA57a7j4NuK6q%0APtMecz7w5SSHAd8D1gPHVdUE8NkkH6dJKp27r7pVtXNOWidJkiRJkqSB6CnJlGQF8AbgROC/dhSt%0Apkk6AVBVdyZ5GHgaTZLpkaq6o+P4W4Dn9FD3812vfxZwFsDY2Bjj4+O9hL2XiYmJWdXbuGZPz8fu%0ATzyzMdvYF4thjRuGN3bjHrxhjl2SpGGS5CCakQ/PBY4A/gn4g6r6iyQrga8CuzqqXFJVF3bUvQz4%0AVZoRFG+uqrd1nPtEmlEYTwJuAjZU1bb5bpMkjZpeezJdCLy3qr6WpHP/cuD+rmPvBw4DHtlH2Ux1%0A91JVm4HNAGvXrq1169b1GPb3jY+PM5t6G869vudj7zpt9vHMxmxjXyyGNW4Y3tiNe/CGOXZJkobM%0AMuBrNDet/wX4ZeAjSdZ0HPP4qprqbvEm4FjgGOCJwKeSfKmqbkhyFLAFeAVwHc13n6uBn56vhkjS%0AqJoxyZTkBJq7BT81RfEEsKJr3wpgJ01PpunKZqorSZIkSY+qql00yaJJn0jyVeDpdI2EmMLLgNOr%0AagewI8l7gA3ADcCLgK1VdQ1Akk3AvUlWVdXtc9oISRpxvfRkWgesBP6l7cW0HDgwyU/QfCgfP3lg%0AkicDBwF30CSZliU5tqr+sT3keGBr+3zrPupKkiRJ0rSSjNFMtbG1Y/e2JAV8Evjdqro3yeHA0TRT%0Ad0y6BTi5fb66s6yqdiW5s92/V5JpLqbxWOy6pw0ZO2T6qURGsf1LbSoE2zvaFqK9vSSZNgP/s2P7%0ANTRJp7OBJwB/k+TZwBdo5m3aMjlxd5ItwBuSvAI4AXgh8Kz2PFfuq64kSZIkTSXJ42i+T7y/qm5P%0Ashx4BvAPwJE08ytdCTyP5iY57D1VR/c0Htu7XmLepvFY7LqnDdm4Zg9vvW3qr43zPW3IQlhqUyHY%0A3tG2EO2dMclUVQ/QTI4HQJIJ4KGq2g5sT/IbNB/gRwI3Aqd3VH8VcDnwr8B9wNlVtbU979YZ6kqS%0AJEnSXpIcAHwQeBg4B6Bdzfrm9pBvJTkHuLtdwGii3b8CeKjjudN4SNIc63Xi70dV1aau7auAq6Y5%0A9tt8vxvqVOXT1pUkSZKkTmnm73gvMAb8clX92zSH1mSVqtqR5G6aqTo+2e7vnsbj5R2vcSjwFPYe%0AhidJ6sEBCx2AJEmSJPXoMuDHgRdU1YOTO5M8M8mPJTkgyZHAO4DxqpocIvcB4LwkhydZBZwJXNGW%0AXQscl2R9koOB1wG3Oum3JM2eSSZJkiRJi16SY4BX0sz1ek+SifZxGvBkmkWJdgL/B9gNvLij+gXA%0AncA24NPAW6rqBoB2GpD1wBuBHcAzgVMG0ihJGjGzHi4nSZIkSYNWVduA7OOQD++j7m7gjPYxVfmN%0AwKq+ApQk2ZNJkiRJkiRJ/TPJJEkaiCTnJLk5ye4kV3SVnZjk9iQPJPlUOyRisuygJJcn+W6Se5K8%0Aute6kiRJkgbHJJMkaVC+CVwEXN65M8lRwBbgfOAImiWor+44ZBNwLHAM8HPAa5M8v8e6kiRJkgbE%0AJJMkaSCqaktVfRS4r6voRcDWqrqmqh6iSSod367+A/Ay4MKq2lFVXwbeA2zosa4kSZKkATHJJEla%0AaKuBWyY3qmoXzQpAq5McDhzdWd4+Xz1T3XmOWZIkSVIXV5eTJC205cD2rn33A4e1ZZPb3WUz1d1L%0AkrOAswDGxsYYHx/fZ1ATExMzHjOsRrltMNrts23Dabq2bVyz5zH7RvVnIElaGkwySZIW2gSwomvf%0ACmBnWza5/VBX2Ux191JVm4HNAGvXrq1169btM6jx8XFmOmZYjXLbYLTbZ9uG03Rt23Du9Y/Zd9dp%0Ajz1OkqRh4XA5SdJC2wocP7mR5FDgKTRzLe0A7u4sb59vnanuPMcsSZIkqYtJJknSQCRZluRg4EDg%0AwCQHJ1kGXAscl2R9W/464Naqur2t+gHgvCSHtxN6nwlc0ZbNVFeSJEnSgJhkkiQNynnAg8C5wEva%0A5+dV1XZgPfBGYAfwTOCUjnoX0EzmvQ34NPCWqroBoIe6kiRJkgbEOZkkSQNRVZuATdOU3QismqZs%0AN3BG+5hVXUmSJEmDY08mSZIkSZIk9c0kkyRJkiRJkvpmkkmSJEmSJEl9M8kkSZIkSZKkvplkkiRJ%0AkiRJUt9MMkmSJEmSJKlvJpkkSZIkSZLUN5NMkiRJkiRJ6ptJJkmSJEmSJPXNJJMkSZIkSZL6ZpJJ%0AkiRJkiRJfTPJJEmSJEmSpL6ZZJIkSZIkSVLfTDJJkiRJkiSpbyaZJEmSJC16SQ5K8t4k25LsTPLF%0AJL/UUX5iktuTPJDkU0mO6ap7eZLvJrknyau7zj1tXUlS70wySZIkSRoGy4CvAc8BfhA4H/hIkpVJ%0AjgK2tPuOAG4Gru6ouwk4FjgG+DngtUmeD9BDXUlSj5YtdACSJEla/Faee/2U+++6+KQBR6Klqqp2%0A0SSLJn0iyVeBpwNHAlur6hqAJJuAe5OsqqrbgZcBp1fVDmBHkvcAG4AbgBfNUFeS1COTTJIkSZKG%0ATpIx4GnAVuBs4JbJsqraleROYHWSbwFHd5a3z09un6+eri6wV5IpyVnAWQBjY2OMj4/PcasW3sY1%0Ae/baHjvksfsmjWL7JyYmRrJd07G9o20h2muSSZIkSdJQSfI44Erg/VV1e5LlwPauw+4HDgOWd2x3%0Al9GWT1d3L1W1GdgMsHbt2lq3bl0frVicNnT1Wty4Zg9vvW3qr413nbZuABEN1vj4OKP4vk7H9o62%0AhWivczJJkiRJGhpJDgA+CDwMnNPungBWdB26AtjZltFVPlk2U11J0iz0lGRK8qEkd7erMdyR5BUd%0AZa7iIEmSJGneJQnwXmAMWF9V/9YWbQWO7zjuUOApNHMt7QDu7ixvn2+dqe48NUOSRlavPZneBKys%0AqhXAfwYuSvJ0V3GQJEmSNECXAT8OvKCqHuzYfy1wXJL1SQ4GXgfc2jFx9weA85IcnmQVcCZwRY91%0AJUk96mlOpqrqzOJX+3gKzUoOruIgSZI0QqZbSU5aSO2oh1cCu4F7mk5NALyyqq5Msh54J/Ah4Cbg%0AlI7qF9AkqLYBDwKXVNUNAFW1fYa6kqQe9TwnU5J3JXmAZoWFu4E/Z4qVGIDJVRwOZ+pVHFa3z6et%0Au18tkSQNtSQrk/x5kh3tEOt3JlnWlp2Q5PPt8OrPJzmho16SXJLkvvbx5nR885AkjYaq2lZVqaqD%0Aq2p5x+PKtvzGqlpVVYdU1bqququj7u6qOqOqVlTVWFW9revc09aVJPWu59XlqupVSX4T+BlgHc0d%0AhIGs4jAXS4XOdum+6ZbpnMp8Lwk4rMssDmvcMLyxG/fgDXPsi9C7gH8Ffhh4PPBJ4FVJ/gT4GPD2%0A9phXAh9LcmxVPUxzfTiZZj6Nauv9M/AnA2+BJEmStIT1nGQCqKpHgM8meQlwNr2v4vBQVxkz1O1+%0A3b6XCp3t0n3dS3fuy3wv3TmsyywOa9wwvLEb9+ANc+yL0H8A3llVD9EMg7iBpnfrOprr1durqoB3%0AJHkN8PM0w69fDry1qr4OkOStNHNtmGSSJEmSBmhWSaauepMrLrx8cmf3Kg5JJldx+GR7SPcqDlPW%0A3c+YJEnD7f8BTkkyDhwO/BLN4hCraSZgrY5jb233Tyaiphua/ajZ9ood5V5qo9w2GO32DaptC9Gj%0Aeym+b1P9nEf1ZyBJWhpmTDIleQLN3eJP0EyS91zgxcCpwOeAt7QT5V3P9Ks43EyzzOiZwOlt2bUz%0A1JUkLS2fprlOfBc4EHg/8FHgPPYeeg2PHX7dPTR7eZJ0JqZm2yt2lHupjXLbYLTbN6i2LUSP7qX4%0Avk31c57vHvKSJM2nXib+LpqhcV8HdgB/BPx2VX2sqrYD64E3tmXP5LGrONxJs4rDp4G3dK7iMENd%0ASdISkeQA4C+BLcChwFE0vZkuYebh1d3lK4CJrp5PkiRJkubZjD2Z2mTQc/ZRfiOwapqy3cAZ7WNW%0AdSVJS8oRwL+nmZNpN7A7yfuAi4BXAxu7eib9JHBp+3wrzXDsv2u3O4dmS5IkSRqQXnoySZI0r6rq%0AXuCrwNlJliV5PM28fbcA48AjwG8lOSjJOW21v27//QDw6iQ/kuRoYCNwxSDjlyRJkrT/E39LkjTX%0AXgS8Hfg9mqTSp4DfqaqHk5wM/ClwMfBl4OSqerit927gycBt7faftvu0iKycZo6fuy4+acCRSJIk%0Aab6YZJIkLQpV9Q/AumnKvgg8fZqyAl7bPiRJkiQtkCWfZJruzqokSZIkjSq/B0maD87JJEmSJEmS%0ApL4t+Z5Mc8F5JiRJkiRJ0lJnTyZJkiRJkiT1zSSTJEmSJEmS+maSSZIkSZIkSX0zySRJkiRJkqS+%0AmWSSJEmSJElS30wySZIkSZIkqW8mmSRJkiRJktS3ZQsdgCRJWrpWnnv9lPvvuvikAUciSZKkfplk%0AkiRJWqKmS/JJkiTtD4fLSZIkSZIkqW8mmSRJkiRJktQ3h8tJkiRJkjQiphoK7VyHGhR7MkmSJEmS%0AJKlvJpkkSZIkDYUk5yS5OcnuJFd07F+ZpJJMdDzO7yg/KMnlSb6b5J4kr+4674lJbk/yQJJPJTlm%0AgM2SpJHhcDlJkiRJw+KbwEXA84BDpih/fFXtmWL/JuBY4BjgicCnknypqm5IchSwBXgFcB1wIXA1%0A8NNzH74kjTZ7MkmSJEkaClW1pao+Ctw3y6ovAy6sqh1V9WXgPcCGtuxFwNaquqaqHqJJSB2fZNUc%0AhS1JS4Y9mSRJkiSNim1JCvgbwkfGAAAgAElEQVQk8LtVdW+Sw4GjgVs6jrsFOLl9vrqzrKp2Jbmz%0A3X9758mTnAWcBTA2Nsb4+Ph8tWPebVwzVYevxxo7ZPpjh7n905mYmBj6dk31fk3XplFo72zY3vln%0AkkmSJEnSsLsXeAbwD8CRwKXAlTTD6pa3x9zfcfz9wGHt8+XA9q7zdZY/qqo2A5sB1q5dW+vWrZub%0A6BfAhilWIJvKxjV7eOttU39tvOu0dXMY0eIwPj7OML+vMPV7O917NQrtnQ3bO/9MMkmSJEkaalU1%0AAdzcbn4ryTnA3UlWABPt/hXAQx3Pd7bPJ9rtTp3lkqQeOSeTJEmSpFFT7b+pqh3A3cDxHeXHA1vb%0A51s7y5IcCjylo1yS1CN7MkmSFo0kpwAXAE8C7gE2VNX/TnIizdCHJwE3tfu3tXUOAi4DfhV4AHhz%0AVb1tIeLX0rZyquEJF5+0AJE81lSxScMoyTKa7zAHAgcmORjYAzwd+A7wj8DhwDuA8aqaHCL3AeC8%0AJDcDY8CZwOlt2bXAW5KsB64HXgfcWlV7zcckSZqZPZkkSYtCkl8ALqH5o/8w4GeBf+5YWvp84Aia%0A4RBXd1TdxPeXpf454LVJnj+4yCVJA3Qe8CBwLvCS9vl5wJOBG2iGuP0fYDfw4o56FwB3AtuATwNv%0AqaobAKpqO7AeeCOwA3gmcMoA2iJJI8eeTJKkxeL1wBuq6m/b7W/Aoyv5bK2qa9rtTcC9SVa1d5lf%0ABpzeDofYkWRyWeobBhy/JGmeVdUmmpsLU/nwPurtBs5oH1OV3wis6jM8SVryTDJJkhZckgOBtcDH%0Ak/wTcDDwUeB32cfS0km+xb6Xpe58jVktOz3KS9wuRNt6XSp7Uj/xLdR7N5slo/fX/rZttj//2Zir%0ANi7F/3OD+J2RJGmQTDJJkhaDMeBxNPMqPRv4N+BjNEMg9rW09EzLUj9qtstOj/IStwvRtl6Xyp7U%0Az7LYC/XezWbJ6P21v22b7c9/NuaqjUvx/9wgfmckSRok52SSJC0GD7b//nFV3V1V9wJvA36ZfS8t%0A3bksdXeZJEmSpAEyySRJWnDtfEpf5/tLTneadmnpHpalliRJkjQgJpkkSYvF+4DfTPKEJIcDvw18%0AgmZp6eOSrG+Xqu5eWnpyWerDk6yiWZb6isGHL0mSJC1tzskkSVosLgSOAu4AHgI+Aryxqh5Ksh54%0AJ/Ah4Cb2Xlr6AuAymmWpHwQumVyWWsNr5VRz1Vx80gJE8lhTxSZJkqQekkxJDgLeBTwXOAL4J+AP%0Aquov2vITgUuBJ9H84b+hqrZ11L2MZiLXB4A3V9XbOs49bV1J0tJSVf8GvKp9dJdNu7T0TMtSS0uN%0ASTBJkrRQehkutwz4GvAc4AeB84GPJFmZ5ChgS7vvCOBm4OqOupuAY4FjgJ8DXpvk+QA91JUkSZIk%0ASdKQmLEnU1XtokkWTfpEkq8CTweOpJl49RqAJJuAe5OsaufKeBlwejsx644k7wE2ADcAL5qhriRJ%0AkiRJkobErOdkSjIGPI1m5Z6zgVsmy6pqV5I7gdVJvgUc3VnePj+5fb56urrAXkmmJGcBZwGMjY0x%0APj4+27CZmJiYst7GNXtmfa5e7U+cU5ku9sVuWOOG4Y3duAdvmGOXJEmSpLk0qyRTkscBVwLvr6rb%0AkywHtncddj9wGLC8Y7u7jLZ8urp7qarNwGaAtWvX1rp162YTNtAkfKaqt2Ee5y2467THvt7+mC72%0AxW5Y44bhjd24B2+YY5ekubCYJ2mXJEmD1cucTAAkOQD4IPAwcE67ewJY0XXoCmBnW0ZX+WTZTHUl%0ASZIkSZI0RHpKMiUJ8F5gDFjfrgAEzZC54zuOOxR4Cs1cSzuAuzvL2+dbZ6q7Xy2RJEmSJEnSgum1%0AJ9NlwI8DL6iqBzv2Xwscl2R9koOB1wG3dkzc/QHgvCSHJ1kFnAlc0WNdSZIkSZIkDYkZ52RKcgzw%0ASmA3cE/TqQmAV1bVlUnWA+8EPgTcBJzSUf0CmgTVNuBB4JKqugGgqrbPUFeSJA2hqebokSRJ0uib%0AMclUVduA7KP8RmDVNGW7gTPax6zqSpIkSZIkaXjManU5SZKkhTJdDylXMpMkSVocel5dTpIkSZIk%0ASZqOPZkkSZLmib2vJEnSUmJPJkmSJEmSJPXNnkySJEnTWAwr5XXGsHHNHja02/aGkiRJi41Jpnk0%0A1R+m/kEoSZIcRidJkkaRSSZJkjTUuhM2k719TNhIkiQNlkkmSZKkRWI2w/MWw1A+SZKkTiaZJEmS%0AJEkaYdPdmLji+YcOOBKNOpNMkiRpJM1mbkR7BUnDIck5wAZgDfDhqtrQUXYicCnwJOAmYENVbWvL%0ADgIuA34VeAB4c1W9rZe6kqTeHbDQAUiSJElSj74JXARc3rkzyVHAFuB84AjgZuDqjkM2AccCxwA/%0AB7w2yfN7rCtJ6pFJJkmSJElDoaq2VNVHgfu6il4EbK2qa6rqIZqk0vFJVrXlLwMurKodVfVl4D00%0APaJ6qStJ6pHD5SRJkiQNu9XALZMbVbUryZ3A6iTfAo7uLG+fnzxTXeD2zhdJchZwFsDY2Bjj4+Nz%0A35IB2bhmT0/HjR0y/bHD3P7pTExMLLp23faN+6fcv+ZHfnDK/b2+t7A42zufbO/8M8kkSVpUkhwL%0A3Ab8r6p6SbvvVOBNwFHAJ4EzqurbbdkRwHuBXwTuBX6/qq5aiNglSQtmObC9a9/9wGFt2eR2d9lM%0AdfdSVZuBzQBr166tdevW9RX0QtrQ41x0G9fs4a23Tf218a7T1s1hRIvD+Pg4i+19ne69mu7n3+t7%0AC83E34utvfNpMb6/82kh2utwOUnSYnMp8PeTG0lWA+8GXgqM0UzY+q6u4x9uy04DLmvrSJKWjglg%0ARde+FcDOtoyu8smymepKkmbBnkySpEUjySnAd4DPAU9td58GXFdVn2mPOR/4cpLDgO8B64HjqmoC%0A+GySj9MkpM4ddPxLjSuySVpEtgIvn9xIcijwFJq5lnYkuRs4nqY3LO3zrTPVHUDckjRS7MkkSVoU%0AkqwA3gBs7CrqnivjTpqeS09rH49U1R0dx9/S1pEkjZgky5IcDBwIHJjk4CTLgGuB45Ksb8tfB9xa%0AVZNzKn0AOC/J4e2E3mcCV7RlM9WVJPXInkySpMXiQuC9VfW1JJ37l7P3PBrw/bkyHtlH2V5mO1nr%0AKE8MOVdtm83EooO0r0lq//jKj025f+Oa+Yxo7uyrbYvJ/vx+LcX/c1O9l6P6M5hD5wEXdGy/BHh9%0AVW1Ksh54J/Ah4CbglI7jLgAuA7YBDwKXVNUNAFW1fYa6kqQemWSSJC24JCcAzwV+aorifc2V8b19%0AlO1ltpO1jvLEkHPVttlMLDpI+5qkdtgNTdtu2zXl7rsuPmnaKkvx/9xU/4dGcSLluVRVm4BN05Td%0ACKyapmw3cEb7mFVdSVLvhuCvFEnSErAOWAn8S9uLaTnNMIifAG6gmTsDgCRPBg4C7qBJMi1LcmxV%0A/WN7SOc8G5IkSZIGxCSTJGkx2Az8z47t19Aknc4GngD8TZJnA1+gmbdpS1XtBEiyBXhDklcAJwAv%0ABJ41uNAlSZIkgUkmSdIiUFUPAA9MbieZAB6qqu3A9iS/AVwJHAncCJzeUf1VwOXAvwL3AWdXlT2Z%0AJEmSpAEzySRJWnTaOTc6t68Crprm2G8DJw8gLEl9WjnNPF77mqtpPs4hSZLmxwELHYAkSZIkSZKG%0Anz2ZJEmSNPSm6+E0FXs9SZI0P0wySZIkSdICcyiopFHgcDlJkiRJkiT1zSSTJEmSJEmS+maSSZIk%0ASZIkSX0zySRJkiRJkqS+mWSSJEmSJElS30wySZIkSZIkqW/LFjoASZIkLW0rz72ejWv2sKFjCXeX%0AbZckafiYZJIkSTNa2fHlX5IkSZpKT0mmJOcAG4A1wIerakNH2YnApcCTgJuADVW1rS07CLgM+FXg%0AAeDNVfW2XupKkiRp6ZrPxOZ057b3lCRJ/em1J9M3gYuA5wGHTO5MchSwBXgFcB1wIXA18NPtIZuA%0AY4FjgCcCn0rypaq6oYe6I8k/aiRJkiRJ0ijqaeLvqtpSVR8F7usqehGwtaquqaqHaJJKxydZ1Za/%0ADLiwqnZU1ZeB99D0iOqlriRJkiRJkoZEv3MyrQZumdyoql1J7gRWJ/kWcHRnefv85JnqArd3vkiS%0As4CzAMbGxhgfH591oBMTE/zxlR97zP6Na2Z9qnmxrzZNTEzsV5sX2rDGDcMbu3EP3jDHLkmSJElz%0Aqd8k03Jge9e++4HD2rLJ7e6ymerupao2A5sB1q5dW+vWrZt1oOPj47z1s7tmXW9Q7jpt3bRl4+Pj%0A7E+bF9qwxg3DG7txD94wxy5JkqTh5aIcWoz6TTJNACu69q0AdrZlk9sPdZXNVFeSJM2R7j9CN67Z%0Aw7qFCUWSNEKcb1ZSt36TTFuBl09uJDkUeArNXEs7ktwNHA98sj3k+LbOPuv2GZMkSZqBXwwkSZI0%0A13pKMiVZ1h57IHBgkoOBPcC1wFuSrAeuB14H3FpVk3MqfQA4L8nNwBhwJnB6WzZTXUmSJEmStIh5%0A40qdeu3JdB5wQcf2S4DXV9WmNkn0TuBDwE3AKR3HXQBcBmwDHgQuqaobAKpq+wx1JUkaOf4hJi1e%0AU/3/9P+mJEm96ynJVFWbgE3TlN0IrJqmbDdwRvuYVV1JkjR4TiIqSZKk/XXAQgcgSZIkSXMhyXiS%0Ah5JMtI+vdJSdmmRbkl1JPprkiI6yI5Jc25ZtS3LqwrRAkoabSSZJkiRJo+ScqlrePn4MIMlq4N3A%0AS2nmin0AeFdHnUuBh9uy04DL2jqSpFkwySRJWnBJDkry3vbu8c4kX0zySx3lJya5PckDST6V5Jiu%0Aupcn+W6Se5K8emFaIUlaxE4Drquqz1TVBHA+8KIkh7WrXK8Hzq+qiar6LPBxmoSUJGkWep34W5Kk%0A+bQM+BrwHOBfgF8GPpJkDTABbAFeAVwHXAhcDfx0W3cTcCxwDPBE4FNJvjS50IQkacl5U5KLga8A%0A/72qxoHVwOcmD6iqO5M8DDwN+B7wSFXd0XGOW2iuSXtJchZwFsDY2Bjj4+NzFvTGNXum3D+Xr9HL%0A63UbO6T3YyfNV8yDMDExsejin+3PfzZm097bvnH/lPs3rpn6+MX2c4TF+f7Op4Vor0kmSdKCq6pd%0A7L3AxCeSfBV4OnAksLWqrgFIsgm4N8mqqrodeBlwelXtAHYkeQ+wARjZJJOTc0vStH4P+BLN0LdT%0AgOuSnAAsB7q/Id8PHAY8so+yvVTVZmAzwNq1a2vdunVzFviG6VYfPW3uXqOX1+u2cc0e3nrb7L42%0AzlfMgzA+Ps5cvq9zodf3an9c8fxDe27vbONYjL8Hi/H9nU8L0V6TTJKkRSfJGM3d5a3A2TR3lIEm%0AIZXkTmB1km8BR3eWt89PnuKcs7r7PF93fubiTnW/dzT35670MBnl9tm2wZuLz4HpPk+mau9SusM+%0AH6rqpo7N9yd5MU3v2AlgRdfhK4CdND2ZpiuTJM2CSSZJ0qKS5HHAlcD7q+r2JMuB7V2HTd5hXt6x%0A3V22l9nefZ6vOz9zcae63zua+3NXepiMcvts2wK4bdeUu++6+KSeTzHd58lU/5cX453/IVdAaG5a%0AHD+5M8mTgYOAO2iSTMuSHFtV/9gecnxbR+rbVD2QZ/MZMp9u+8b9U38WLZL4NHwW4ZVckrRUJTkA%0A+CDNMIdz2t37uvs80bH9UFfZgnNYmyQNTpLHA88EPg3sAX4d+Fngt2m+9/xNkmcDXwDeAGypqp1t%0A3S3AG5K8AjgBeCHwrIE3Yp54PZI0KK4uJ0laFJIEeC/N8tHrq+rf2qLuu8+HAk+hmadpB3B3Zzne%0AfZakpepxwEU0vV/vBX4TOLmqvlJVW4HfoOkp+680PV5f1VH3VcAhbdmHgbPbOpKkWbAnkyRpsbgM%0A+HHguVX1YMf+a4G3JFkPXA+8Dri1nfQb4APAeUlupklQnQmcPriw55d3n6XFaTEPf1mqqmo78Ix9%0AlF8FXDVN2beZYj4/SdLsmGSSJC24JMcArwR2A/c0nZoAeGVVXdkmmN4JfAi4iWbFoEkX0CSotgEP%0AApdU1ciuLCdJGn7eQJA0qkwyLRLTXWi8IyZpKaiqbTQTs05XfiOwapqy3cAZ7UOSJEnSAjHJJEnS%0AIuBdbUmSJA07J/6WJEmSJElS3+zJJEmSJEmSHmUPa+0vezJJkiRJkiSpb/ZkkiRJkubAdHf+N67Z%0AwwZ7BUiSlgB7MkmSJEmSJKlv9mRa5Faee/1j7n7ddfFJCxiRJEmSJEnSY9mTSZIkSZIkSX2zJ5Mk%0ASZIkDZHp5v9aLCMeFnt8i4E/I40qk0ySJEmSJPVpusSRtJSYZJIkSZKkRcrEhaRh4pxMkiRJkiRJ%0A6ps9mSRJkiRJ0oKZqsee81MNJ5NMQ8hJ4iRJkiSp4fcjafEwySRJkiRJWvSWwvxUo97GUW+fTDJJ%0AkiRJktQzEyXS9EwyjRC7iUrS/PMPS0mSpJn5N9PSZJJJkiRJkjTvZpN0WCw3yk2USLNjkkmSJEmS%0ARoAJES1l87VCnSOGZsckkyRJkiRJWlRM7gwnk0xLwDB2S5UkSZIkabEyCTY1k0ySJEmSpEVl0EP/%0AJl9v45o9bHDYobTfTDJpL/M1jlWSJEmSBsnvNqPJuccWtwVPMiU5Angv8IvAvcDvV9VVCxuVOtkN%0AUNJi57VEktQvryXS0jGfiaqlntxc8CQTcCnwMDAGnABcn+SWqtq6sGFpJiafJC0iXkskSf3yWrIE%0A2Atmael+vx0OOf8WNMmU5FBgPXBcVU0An03yceClwLkLGZv23zCOZzYxJg0vryWSpH55LZE0nwad%0A3FzI77epqoV78eSngM9V1SEd+14DPKeqXtCx7yzgrHbzx4Cv7MfLHUXT7XUYDWvswxo3DG/sxj14%0AcxH7MVX1Q3MRzFI0j9eSYf69nMkotw1Gu322bTgNom1eS/ow4O8lw2aU/29OxfaONtu7b31fSxZ6%0AuNxy4P6uffcDh3XuqKrNwOZ+XijJzVW1tp9zLJRhjX1Y44bhjd24B2+YYx8h83ItGeX3dpTbBqPd%0APts2nEa5bSNkYN9Lhs1S+/21vaPN9s6/Awb5YlOYAFZ07VsB7FyAWCRJw8lriSSpX15LJGkOLHSS%0A6Q5gWZJjO/YdDzi5niSpV15LJEn98loiSXNgQZNMVbUL2AK8IcmhSf4T8ELgg/PwcsPcrXVYYx/W%0AuGF4YzfuwRvm2EfCPF5LRvm9HeW2wWi3z7YNp1Fu20gY8PeSYbPUfn9t72izvfNsQSf+BkhyBHA5%0A8AvAfcC5VXXVggYlSRoqXkskSf3yWiJJ/VvwJJMkSZIkSZKG30LPySRJkiRJkqQRYJJJkiRJkiRJ%0AfRv5JFOSI5Jcm2RXkm1JTl3AWM5JcnOS3Umu6Co7McntSR5I8qkkx3SUHZTk8iTfTXJPklf3WneO%0A4j4oyXvbn9/OJF9M8ktDEvuHktzdvv4dSV4xDHF3vM6xSR5K8qGOfae278WuJB9t5w+YLNvn7/u+%0A6s5hzONtzBPt4ytDFPspSb7cvsadSZ7d7l/0vyuaOzP9Lg6T7Od1Zxj0c20aBvt7/Roms73GDYv9%0AvQ5Ki8G+Pns6jrkgSSV57kLEOFdm+Jz9gSTvSnJvkvuTfGYhY50L/z97dx8mWV3fef/9kUFAhlEQ%0AHUUjsyoGM46Q28mtya6xE4yi6MotJiGS6GgUoxfrZh017C7IICYBs7iuz2JAVNSoCUoQJat3bI1r%0AYsQokBFiJDKiggLy1DwPfvePcxpriuru6q5+qKp+v67rXF11fuec+v6qqutUfc/vYY76/lb7HfiW%0AJN9KcuRKxrqYxvVcM5Pu+iY5IsmXk9zY/lZ5X5J9ljSIqhrrBfgo8DFgLfAfgJuAjSsUy/OBI4F3%0AA2d3rN+/jes3gT2BPwP+oaP8T4G/A/YFHg9cAxzez76LFPfewDZgA01i8jnALe39YY99I7BHe/vg%0A9vGfNOxxd8Txv9s4zumozy3Ar7bv6Y8Af9HP+32ufRcx5kngZTO8FkMbO80gnzuAp7Tv80e0y0i8%0AV1wW9b0wNOeNRajLgs47o7AwwLlpFBYWeP4apWW+57hRWRZ6HnRxGYZlps+ejvLHAJcCPwSevtLx%0ALlVdgXOAvwAeAuzW+RyM6jLLeeURwF3As4AARwC3AQ9d6ZgXqd5jea6ZR31fCBwOPIDm98pngfcs%0AaQwr/SQs8RO8d/sP87iOdR8CTl3huN7Erl/2jwW+0hX37cDB7f0fAM/oKD9l+h9hrn2XsA6XAEeN%0AUuzAzwNXA781CnEDRwMfp/kRNf0h8SfARzq2eUz7Ht9nrvf7bPsuctyT9P5yPdSxA18Bfr/H+qF/%0Ar7gs3jLXe3FUF+Z53hnVhT7PTaO2zOf8NSrLfM9xKx3vPOs27/PgSsfs4tJr6fzs6Vj3WeDZwJWM%0AeJJpprq2t28G1q10XMtU3ycDP+4qvxb45ZWOcxHqObbnmn7r22Ob5wOXLmUc495d7nHAPVX17Y51%0AF9NkL4fJRpq4AKiqW4ErgI1J9gUO6Cxn1zrMuO9SBZtkPc1zu30UYm+but4GXE7zYfqZYY87yTrg%0AjcDWrqLux76C9gcxc7/fZ9t3sf1p27z4/ySZGPbYk+wGbAYekuQ7Sb6f5B1J9urx2EP1XtGiG5Xz%0AxqDG7r3Z77lpZaJbmPmev1YkyAVY4Dlu1Mz3PCgNjRk+e0jym8BdVfWZlYxvMc1Q1yfTtG4/uf0/%0AvjTJUSsZ52KZob4XAZcl+Y9Jdmu7yt1Jc+FmZK2Sc829Zqlvt1+l+a60ZMY9ybSWpkl5p5toWk4M%0Ak9niXNtxv7tsrn0XXZLdgQ8DH6iqy+d4/KGIvape1R7zqcC5NB+awx73KcCZVXVV1/q54p4truV6%0Ar/wR8GiaprdnAOcnecwcj7/Ssa8HdgdeQPM+ORT4ReCEPuKGIfn/1KJYLa/ZWNVznuemkbGA89eo%0AWMg5bpQs5DwoDY1enz1J1tK0APnDlYxtsc3wOftI4Ak0/58HAMcBH0jy+JWKc7H0qm9V3QN8kKbb%0A2J3t31e0FzFG2bifa7rNVN97JfkN4MXAG5YykHFPMk0B67rWraPpgzlMZotzquN+d9lc+y6qJPej%0A6TZyF82H7VyPPzSxV9U9VfVlmpPGK+d47BWNO8mhwNOB/9mjeK64Z4trWZ7vqvpqVd1SVXdW1QeA%0A/0PTrHqYY7+9/fv2qrq6qq4D3tJn3DAE73EtmtXymo1NPRdwbhop8zx/Db0BznEjY4HnQWmo9Pjs%0AORn4UFV9d2UjW3w96no7cDfwpqq6q6q+CHwBeMYKhrlouuvbDuD+ZmACuD/wNODP28/rkbQazjWd%0A5qjv9DZPoUkgvqCrxf6iG/ck07eBNUkO6lh3CEvcPGwBttPEBUCSvWn6hm6vqhtomjIe0rF9Zx1m%0A3HcxA0wS4EyaFh9HVdXdoxJ7lzUdjzGscU/QDFz7vSTXAK8FjkryTz0e+9HAHjTv9bne77Ptu5SK%0AZhDBoY29fc2/38babZjfK1p8o3LeGNRYvDcXcm5a9iAXz5znrxWKa74mWNg5bpT1cx6UhtX0Z89h%0AwKvb2amuAX4O+HiSP1rR6BbXdF1HupvYPEzX91DgS1V1UVX9tKq+BnyVJmkxqiZYXeeaCWauL0l+%0AEfhr4KVV9f8veTQrMSDVci40swJ8lGZgzH/Pys4ut4ZmJpg/pbnqume77iFtXEe1605j19mrTgW+%0ASDMa/ME0P2qnZ6+add9FjP09wD8Aa7vWD23swENpBj9bSzMrxDOBW4HnDXncDwAe1rH8D+Av28fd%0ASDMQ4VPb9/Q57DpD24zv97n2XaTYH9Q+z9Pv7WPa5/znRyD2NwJfa983+9LMynDKML9XXJZmme29%0AOGoLCzzvjMrCAs9Nw74wwPlr2JdBznGjsAxyHnRxWelljs+eB3f9715FM8vl2pWOewnqujvwHeDE%0A9v/439O0chmpCRbmUd+nAdcBh7bb/iJwPR0T24zaMu7nmnnW9wnAj4DfXrZ4VvoJWYYnfD/gU+0/%0A0feAF65gLNtormZ1LtvasqfTDMB2O82sJBs69tsDOKv9Z/gR8Jqu48647yLFfWAb6x00zQunl2OG%0AOfb2n+qLwI3t418KvLyfx17p57zH++acjvsvbN/LtwLnAfv1+36fbd9FfM6/RnMivpHmx99vjEjs%0AuwPvauO+BngbsOcovVdcFu29MDTnjUWoyzYWcN4ZhYUBzk3DvjDA+WvUlvmc40ZhGeQ86OKy0stc%0Anz1d217JCM8u18fn7Ebg79v/1W8B/99Kx7zE9T2OJrF2C/BvwNaVjnmR6z9W55r51Bd4P/DTru9K%0A25fy8dM+sCRJkiRJkrRg4z4mkyRJkiRJkpaBSSZJkiRJkiQNzCSTJEmSJEmSBmaSSZIkSZIkSQMz%0AySRJkiRJkqSBmWSSJEmSJEnSwEwySZIkSZIkaWAmmSRJkiRJkjQwk0ySJEmSJEkamEkmSZIkSZIk%0ADcwkkyRJkiRJkgZmkkmSJEmSJEkDM8kkSZIkSZKkgZlkkiRJkiRJ0sBMMkmSJEmSJGlgJpkkSZIk%0ASZI0MJNMkiRJkiRJGphJJkmSJEmSJA3MJJMkSZIkSZIGZpJJkiRJkiRJAzPJJEmSJEmSpIGZZJIk%0ASZIkSdLATDJJkiRJkiRpYCaZJEmSJEmSNDCTTJIkSZIkSRqYSSZJkiRJkiQNzCSTJEmSJEmSBmaS%0ASZIkSZIkSQMzySRJkiRJkqSBmWSSJEmSJEnSwEwySZIkSZIkaWAmmSRJkiRJkjQwk0ySJEmSJEka%0AmEkmSZIkSZIkDcwkk0ZKkiuTPH2JH2MqyaMX8XiV5LGLdTxJkiRJkoaRSSapS1Wtrap/A0hydpI3%0ArXRMkqTekmxLck57+1HthYLdlvDxxv68kGQyyctWOg5JGhUrcC56T5ITl+r40iDWrHQAkiRJi6Gq%0AvgesXek4JEmr13Kci+9qb5YAACAASURBVKrqD5by+NIgbMmkkZRkjyRvTfLDdnlrkj3asokk30+y%0ANcmPk1yd5CUd+z44yflJbk7ytSRvSvLljvJK8tgkxwLHAK9vr0ac31nesf0uV7WTvK59zB8meWmP%0AuP9Hku8l+VF7FWKvpXumJEmSJElaHiaZNKr+O/AU4FDgEOD/BU7oKH8Y8EDgEcDvA+9Msm9b9k7g%0A1nabF7fLfVTVGcCHgTe3XeieO1dQSQ4HXgv8BnAQ0D1+1GnA49q4H9vG94a5jitJo64dU+91SS5J%0AcmuSM5OsT/LZJLck+fz053SSpyT5SpIbk1ycZKLjOP8uyRfbfT4H7N9RtqG9ELCmvf+SJJe12/5b%0Akld0bDvrBYk57Jvkgva4X03ymI7j/kp7AeOm9u+vdD0HT++439m9Ys8k5yS5vq3315Ksb8se2D5f%0AVyf5QXtxZMZuGO0FjRuTPKFj3UOS3J7koUn2TfLpJNcmuaG9/cgZjnVvjDM8x/OKTZJW0rici9Jx%0AkXuuYyTZK8npSXa056Yvp73IneQ/Jtne1nEyyeMX8lzN9XxpdTHJpFF1DPDGqvpxVV0LnAz8Xkf5%0A3W353VX1GWAK+Pn2i+9RwElVdVtVfQv4wCLG9VvA+6vqn6vqVmDbdEGSAC8H/ktV/aSqbgH+BDh6%0AER9fkobZUTRJ+McBzwU+C/w3mi/n9wNeneQRwAXAm4D9aBL3f5XkIe0xPgJ8vd3nFGa4UND6MfAc%0AYB3wEuB/Jvl/OspnuyAxm9+hOe/sC3wH+GOAJPu1sb8NeDDwFuCCJA/u45gvbmP5uXbfPwBub8s+%0AAOykuTjxi8AzgBnHTKqqO4Fz2zin/Rbwxar6Mc1z/X7gQOBR7eO8o48Ye5lXbJI0BMblXNRptmP8%0AD+BJwK+0dXk98NMkjwM+Cvwh8BDgM8D5Se7fcdw5nyuAPp4vrSImmTSqDgB2dNzf0a6bdn1V7ey4%0AfxtN3+iH0IxFdlVHWeftxYir83idMT4EeADw9TbDfyNwYbteklaDt1fVj6rqB8DfAV+tqm+0SZFP%0A0iQpfhf4TFV9pqp+WlWfAy4Cnp3kUcAvASdW1Z1V9SXg/JkerKouqKorqvFF4H8DT+3YpOcFiT7q%0AcW5V/WN7nvkwTetUgCOAf62qD1XVzqr6KHA5zRfzudxNk1x6bFXdU1Vfr6qb29ZMzwL+sKpubZNE%0A/5O5L1B8hF2TTC9s11FV11fVX7UXW26hSZI9rY8YdzFAbJK0ksblXNRppgvs9wNeCvznqvpBe375%0ASlvX3wYuqKrPVdXdNMmovWiSUfN5rpjt+ZpnPTQGHPhbo+qHNFdgt7f3H9Wum8u1NFdcHwl8u133%0Ac7NsXz3W3UaTLJr2MOD77e2ru473qI7b19FcLd7YflBL0mrzo47bt/e4v5bms/03k3QmZnYHvkCT%0AyL+hbSk6bQczfI4neRZwEs0V2PvRfHZf2rHJTBck5nLNDPt0XwCZju8RfRzzQzT1+IskDwLOoeka%0AfiBN/a9uGsQCTV3mukDyt8BeSZ7cxnsozQ8CkjyAJhl0OE1rLIB9kuxWVff0Eeu0hcYmSStpXM5F%0AnWY6xv7AnsAVPfbZ5ZxVVT9NchW7nrP6ea5g9udLq4wtmTSqPgqc0I4xsT/NuEbnzLEP7Zfnc4Ft%0ASR6Q5GDgRbPs8iPg0V3rvgm8MMluacZg6rz6+3FgS5JfaL/En9Tx2D8F3kfTRPah0DQtTfLMueKW%0ApFXkKuBDVfWgjmXvqjqVJpG/b5K9O7Z/VK+DpJkM4q9orsyur6oH0XQFSK/tF8n0BZBOjwKmLyzc%0Ayn0vUgDQXn0+uap+geYq8nNozk9XAXcC+3c8H+uqauNsgbTnnI/TtGZ6IfDpttUSwFaaq+RPrqp1%0AwK+263s9NzPGvNDYJGkEjPK5qNN1wB3AY3qU7XLOaof2+Dl+ds6aj9meL60yJpk0qt5E0wTzEpor%0AAf/UruvHcTR9lq+huXL8UZovyb2cCfxC273tU+26/0zT9eFGmrGhptdTVZ8F3kpzBfk77d9Of9Su%0A/4ckNwOfZ/7NYSVpnJ0DPDfJM9tk/p7toKaPrKodNJ/9Jye5f5L/wMxd0e4P7EHbgrW9kvyMJY79%0AM8DjkrwwyZokvw38AvDptvybwNFJdk+yGXjB9I5Jfi3JpnbswJtpuj7cU1VX03StOD3JuiT3S/KY%0AJP10b/sITXeIY9rb0/ahuQJ9YzuO1Ek99p32TeBXkzwqyQOB/zpdMGBskjTMRvlcdK/2gsNZwFuS%0AHNDW5Zfb5NfHgSOSHJZkd5oLEHcCX1nAQ834fC1aZTQyTDJppFTVhqr6fFXdUVWvrqqHt8urq+qO%0AdpvJqnpkr/3a29dW1RHt1dZfajf5fse2qarvtLf/taoObbPxR7brLqqqjVW1T1X9XlX9TlWd0LH/%0AqVX1sKo6oKrO6jreHVX136rq0e3jP76q3rakT5okjZCqugp4Hs3AotfSXB19HT/7zvJC4MnAT2iS%0AIx+c4Ti30AxI+nHghna/v17i2K+naYG0FbieZnDV51TVde0mJ9JcTb6BZuDwzsTPw4C/pEkwXQZ8%0AkZ+10H0RzQ+Vb7X7/iXw8D7i+SpNS6QDaAZrnfZWmnE3rgP+gWZ8wJmO8TngYzQXdb7OzxJm0xYU%0AmyQNs1E+F/XwWpqL8l+jifc04H5V9S80Yym9neZ88FzguVV113wfoI/nS6tIqnoNOSONr7aL3P1p%0APmx/iebK88uq6lOz7ihJkiRJkmbkwN9ajfah6SJ3AM2UoqcD561oRJIkSZIkjThbMkmSJHVIsp37%0ADuAN8Iqq+vByxzOTJO+h6erQ7Zyq+oPljkeStHhG5VwkdTPJJEmSJEmSpIGNXHe5/fffvzZs2LBk%0Ax7/11lvZe++9595whI17Ha3faFuN9fv6179+XVU9ZIVCWpVmOpeM+/tvmvUcL9ZzvCy0np5Lll+v%0Ac8kwv0+Nbf6GNS4wtoUyttktxrlk5JJMGzZs4KKLLlqy409OTjIxMbFkxx8G415H6zfaVmP9kuxY%0AmWhWr5nOJeP+/ptmPceL9RwvC62n55Ll1+tcMszvU2Obv2GNC4xtoYxtdotxLnFKQUmSJEmSJA3M%0AJJMkSZIkSZIGZpJJkiRJkiRJAzPJJEmSJEmSpIGZZJIkSZIkSdLATDJJkiRJkiRpYHMmmZLskeTM%0AJDuS3JLkG0me1ZZtSFJJpjqWE7v2PSvJzUmuSfKarmMfluTyJLcl+UKSAxe/ipIkSZIkSVpqa/rc%0A5irgacD3gGcDH0+yqWObB1XVzh77bgMOAg4EHgZ8Icm3qurCJPsD5wIvA84HTgE+BjxlgXWRJEmS%0AJEnSCpmzJVNV3VpV26rqyqr6aVV9Gvgu8KQ+jv8i4JSquqGqLgPeB2xpy54PbK+qT1TVHTQJqUOS%0AHLyQikiSJEkab0mOS3JRkjuTnN1V9oAk70pyXZKbknypoyxJTktyfbu8OUk6yg9N8vW2h8XXkxy6%0AjNWSpLHRT0umXSRZDzwO2N6xekeSAj4HvK6qrkuyL3AAcHHHdhcDR7a3N3aWVdWtSa5o11/e9ZjH%0AAscCrF+/nsnJyfmG3bepqaklPf4wGPc6jnL9Lv3BTfdZt+kRD9zl/ijXrx/WT5K0Wmw4/oL7rDv7%0A8L1XIJKR8kPgTcAzgb26ys6g+X3zeOAnQGei6Fia3yGHANO/W/4NeE+S+wPnAW8F3gW8AjgvyUFV%0AddfSVWX09XoPA1x56hHLHImkYTGvJFOS3YEPAx+oqsuTrAV+Cfgm8GDgnW35M4G17W6dv5pvAvZp%0Ab68Fru16iM7ye1XVGTQnDTZv3lwTExPzCXteJicnWcrjD4Nxr+Mo129LjxP1lcdM7HJ/lOvXD+sn%0ASZJmUlXnAiTZDDxyen2Snwf+I/DIqrq5Xf31jl1fDJxeVd9vtz8deDnwHmCC5nfRW6uqgLcleS3w%0A68CFS1ohSRozfSeZktwP+BBwF3AcQFVNARe1m/woyXHA1UnWAVPt+nXAHR23b2lvT7X3O3WWS5Ik%0ASVI/ngzsAE5O8nvA1cC2qvqrtnyXXhTt7Y0dZZe0CaZpl7Trd0kyzdXDYphbLC9FbFs39RqWl3k/%0AzrA+b8MaFxjbQhnb0usrydT2Vz4TWA88u6runmHT6Q/mVNUNSa6maZL6uXb9Ifysm912misK04+x%0AN/AYdu2GJ0kaE+2FiC3AJuCjVbWlo+wwmtawjwK+Cmypqh1t2R7Au4EXALcBb66qt/SzryRp1Xgk%0A8ATgr2iG7Phl4IJ20qHLaHpRdPewWNv+zukumy6fdw+LYW6x3G9s8+kC16sVPty3Jf5chvV5G9a4%0AwNgWytiW3pwDf7feTdO3+blVdfv0yiRPTvLzSe6X5MHA24DJqpr+kP4gcEKSfdsBvV8OnN2WfRJ4%0AQpKjkuwJvIHmCsIu4zFJksbG9DgaZ3Wu7Jht9ERgP5oWsh/r2GQbP5up9NeA1yc5vM99JUmrw+3A%0A3cCbququqvoi8AXgGW15dy+KdcBU23rJHhaStEjmTDIlOZBm8LtDgWuSTLXLMcCjaZqQ3gL8M3An%0A8Dsdu58EXEHTdPWLwJ9V1YUAVXUtcBTwx8ANNE1cj16kekmShkxVnVtVnwKu7yqaa7ZRZyqVJM3l%0AkjnKt9P0qpjW3cPiiZ2zzQFPxB4WkjRvc3aXa7scZJZNPjrLvncCL22XXuWfB/whIEmr24yzjSb5%0AEcs4U+m49IWfi/UcL9ZzdPUaz2Yc67mYkqyh+Q2zG7Bb2yNiJ/Al4HvAf03ypzQXsCeA17W7fhB4%0ATZLP0AzxsRV4e1s2CdwDvDrJe2h6XwD87VLXR5LGzbxml5MkaQnMNtvoss5UOi594ediPceL9Rxd%0AvcazOfvwvceunovsBJreEtN+Fzi5qrYleR7w58DxND0pXtQxFMd7aXphXNre//N2HVV1V5Ij23Wn%0AApcBR1bVXUtdGUkaNyaZJEkrbbaxMJypVJJ0r6raRtM1ulfZdpoBv3uVFfD6dulV/g3gSYsSpCSt%0AYv0O/C1J0lLZZZyMztlGq+oGmmmoZxtHo+e+SxyzJEmSpC4mmSRJyyLJmnbsjHvH0WjH1phrtlFn%0AKpUkSZJGgEkmSdJyOYFmiunjacbQuB04oY/ZRp2pVJIkSRoBjskkSVoWc4yjMeNso85UKknSytvQ%0AY6B6SepmkkmSJEmStGhmSkhdeeoRyxyJpOVmkkmSJK0Yf4hIkiSND8dkkiRJkiRJ0sBMMkmSJEmS%0AJGlgJpkkSZIkSZI0MJNMkiRJkiRJGphJJkmSJEmSJA3MJJMkSZIkSZIGZpJJkiRJkiRJA1uz0gFI%0AkqTxt+H4C1Y6BEmSJC0xWzJJkiRJkiRpYCaZJEmSJEmSNDCTTJIkSZJGQpLjklyU5M4kZ8+wzUlJ%0AKsnTO9btkeSsJDcnuSbJa7r2OSzJ5UluS/KFJAcucVUkaSyZZJIkSZI0Kn4IvAk4q1dhkscALwCu%0A7iraBhwEHAj8GvD6JIe3++wPnAucCOwHXAR8bAlil6SxZ5JJkiRJ0kioqnOr6lPA9TNs8g7gj4C7%0Auta/CDilqm6oqsuA9wFb2rLnA9ur6hNVdQdNQuqQJAcvdvySNO6cXU6SJEnSyEvym8BdVfWZJJ3r%0A9wUOAC7u2Pxi4Mj29sbOsqq6NckV7frLux7jWOBYgPXr1zM5OblLDFNTU/dZNyz6jW3rpp1LFkOv%0Ax7/0Bzexfi94+4fP22X9pkc8cMni6Nc4vJ4rwdgWZphjmw+TTJIkSZJGWpK1wJ8Az+hRvLb9e1PH%0AupuAfTrKr+3ap7P8XlV1BnAGwObNm2tiYmKX8snJSbrXDYt+Y9ty/AVLFsOVx9z38bccfwFbN+3k%0A9EvXzLntchuH13MlGNvCDHNs82F3OUmSJEmj7mTgQ1X13R5lU+3fdR3r1gG3dJSvY1ed5ZKkPtmS%0ASZKkMbeh66r01k07mViZUCRpqRwGPDLJq9r7DwE+nuS0qjotydXAIcDn2vJDgO3t7e3Ai6cPlGRv%0A4DEd5ZKkPtmSSZIkSdJISLImyZ7AbsBuSfZMsoYmyfQE4NB2+SHwCuCd7a4fBE5Ism87oPfLgbPb%0Ask8CT0hyVHvsNwCXVNUu4zFJkuZmSyZJkiRJo+IE4KSO+78LnFxV2zo3SnIPcENVTXeVOwl4N7AD%0AuB04raouBKiqa5McRTMz3TnAV4Gjl7ISw6C7laskLQaTTJIkSZJGQptM2tbHdhu67t8JvLRdem3/%0AeeDggQOUpFXO7nKSJEmSJEkamC2ZJEmSJGmMbTj+ArZu2skWu8hJWmK2ZJIkSZIkSdLATDJJkiRJ%0AkiRpYCaZJEmSJEmSNLA5x2RKsgfwLuDpwH7Ad4D/VlWfbcsPA94JPIpmus8tVbWjY993Ay8AbgPe%0AXFVv6Tj2jPtKkqThNtP011eeesQyRyJJkqRh0E9LpjXAVcDTgAcCJwIfT7Ihyf7Aue26/YCLgI91%0A7LsNOAg4EPg14PVJDgfoY19JkiRJkiSNiDlbMlXVrTTJommfTvJd4EnAg4HtVfUJgCTbgOuSHFxV%0AlwMvAl5SVTcANyR5H7AFuBB4/hz7SpIkSZIkaUTMmWTqlmQ98DhgO/BK4OLpsqq6NckVwMYkPwIO%0A6Cxvbx/Z3t44077ALkmmJMcCxwKsX7+eycnJ+Ybdt6mpqSU9/jAY9zqOcv22btp5n3XddRnl+vXD%0A+kmSJEnSaJpXkinJ7sCHgQ9U1eVJ1gLXdm12E7APsLbjfncZbflM++6iqs4AzgDYvHlzTUxMzCfs%0AeZmcnGQpjz8Mxr2Oo1y/LT3GN7nymIld7o9y/fph/STNxDGgJEmShlvfSaYk9wM+BNwFHNeungLW%0AdW26DrilLZu+f0dX2Vz7SpJWmSQbaCaa+GXgTuAvgT+sqp1JDgXOBB4PXAb8flV9s90vwKnAy9pD%0AnQn8UVXVslZgTCxGImemY0iSJGm89TPw9/QX+DOB9cBRVXV3W7QdOKRju72Bx9CMtXQDcHVneXt7%0A+1z7LqgmkqRR9y7gx8DDgUNpJpx4VZL7A+cB5wD7Ah8AzmvXQ9Od+kiac8oTgecAr1je0CVJkiT1%0A25Lp3TRXj59eVbd3rP8k8GdJjgIuAN4AXNIxcPcHgROSXESToHo58JI+95UkrS7/DnhHVd0BXJPk%0AQppx+iZozldvbVsnvS3Ja4Ffp5lI4sXA6VX1fYAkp9Ocb96z/FVYWbYgkiQNM89T0vibM8mU5ECa%0AK8J30nzpny56RVV9uE0SvYPmCvNXgaM7dj+JJkG1A7gdOK2qLgSoqmvn2FeStLr8L+DoJJM0LZae%0ABZxIk2i6pKv72yXt+ulEVPckExu7D97PJBKjPjB7r8kDelm/130nFZjrGL227/fxFmI+jzdTXUb9%0A9eyX9Rxdvd7T41hPSdLqMWeSqap2AJml/PPAwTOU3Qm8tF3mta8kadX5Ik0LpJuB3Wi6xX0KOIFd%0AJ5GA+04k0T3JxNok6UxM9TOJxKgPzN5r8oBetm7ayW/NUM+ZjtE9CcF8Hm8h5vN4vbaF0X89+2U9%0AR1ev9/TZh+89dvWUJK0efY3JJEnSUmonl/gb4Fxgb2B/mtZMpzH3RBHd5euAKQf+liRJkpZX37PL%0ASZK0hPYDfo5mTKY7gTuTvB94E/AaYGtXy6QnAu9sb09PJPGP7f3OSSY0ohy3Q5IkafTYkkmStOKq%0A6jrgu8Ark6xJ8iCaAb0vBiaBe4BXJ9kjyXHtbn/b/v0g8Jokj0hyALAVOHs545ckLY8kxyW5KMmd%0ASc7uWP+UJJ9L8pMk1yb5RJKHd5QnyWlJrm+XN6djsNkkhyb5epLb2r+HLnPVJGksmGSSJA2L5wOH%0AA9cC3wF2Av+lqu4CjgReBNxIM87fke16gPcC5wOXAv9MM2Ppe5c3dEnSMvkhTSvXs7rW70sz7t4G%0A4ECaLtXv7yg/luZccghNa9jn0ExuRJL7A+fRTEa0L82YgOe16yVJ82B3OUnSUKiqbwITM5R9A3jS%0ADGUFvL5dJEljrKrOBUiyGXhkx/rPdm6X5B00E0pMezFwelV9vy0/nWayiffQnHvWAG9tzylvS/Ja%0A4NdpZjGVJPXJJJMkSZKkcfOr7Do+30aaLtjTLm7XTZdd0jVhxCXt+l2STEmOpWkVxfr165mcnNzl%0AQaempu6zbhhs3bST9Xs1f4dRr9iG4Xkc1tcTjG2hjG3pmWSSJEmSNDaSPBF4A/C8jtVrgZs67t8E%0ArG3HZeoumy7fp/vYVXUGTbc8Nm/eXBMTE7uUT05O0r1uGGw5/gK2btrJ6ZcO58+/XrFdeczEygTT%0AYVhfTzC2hTK2peeYTJIkSZLGQpLHAp8F/nNV/V1H0RSwruP+OmCqbb3UXTZdfstSxipJ48gkkyRJ%0AkqSRl+RA4PPAKVX1oa7i7TSDfk87hJ91p9sOPLFztjmawcE7u9tJkvpgkkmSJEnSSEiyJsmewG7A%0Abkn2bNc9Avhb4J1V9Z4eu34QeE2SRyQ5ANgKnN2WTQL3AK9OskeS49r1f7uUdZGkcTScnXIlSZIk%0A6b5OAE7quP+7wMlAAY8GTkpyb3lVrW1vvrctv7S9/+ftOqrqriRHtutOBS4Djqyqu5awHpI0lkwy%0ASZIkSRoJVbUN2DZD8cmz7FfA69ulV/k3gCcNGJ4krXp2l5MkSZIkSdLATDJJkiRJkiRpYCaZJEmS%0AJEmSNDDHZJJWwIbjL1jpECRJkiRJWlQmmSRJ0pxMjkuSJGkuJpkkSVqFTBpJkiRpsZlkkoZc9w/B%0ArZt2suX4C7jy1CNWKCJJGi4zJczOPnzvZY5EkiRpdXPgb0mSJEmSJA3MJJMkSZIkSZIGZpJJkiRJ%0AkiRJAzPJJEmSJEmSpIGZZJIkSZIkSdLAnF1OkqQh1mvmNGeXlCRJ0jCyJZMkSZIkSZIGZpJJkiRJ%0AkiRJA7O7nCRJWvV6dUsEuyZKkiTNhy2ZJEmSJEmSNDCTTJIkSZJGQpLjklyU5M4kZ3eVHZbk8iS3%0AJflCkgM7yvZIclaSm5Nck+Q1/e4rSeqf3eUkSZIkjYofAm8CngnsNb0yyf7AucDLgPOBU4CPAU9p%0AN9kGHAQcCDwM+EKSb1XVhX3sOzJm6vorScvFlkySJEmSRkJVnVtVnwKu7yp6PrC9qj5RVXfQJJUO%0ASXJwW/4i4JSquqGqLgPeB2zpc19JUp9sySRJkiRp1G0ELp6+U1W3JrkC2JjkR8ABneXt7SPn2he4%0AvPNBkhwLHAuwfv16JicndwliamrqPuuW09ZNO2csW7/X7OUrqVdsK/k8Tlvp13M2xrYwxrb0+koy%0AJTmOJtO/CfhoVW1p128Avgvc2rH5aVV1Slu+B/Bu4AXAbcCbq+otHcc9DHgn8Cjgq8CWqtoxSIUk%0ASZIkrTprgWu71t0E7NOWTd/vLptr311U1RnAGQCbN2+uiYmJXconJyfpXrectszSXW7rpp2cfulw%0AtjHoGdult95nu+We8XOlX8/ZGNvCGNvS6/dTpmff5w4PqqpeafFtrIK+z5IkSZJW1BSwrmvdOuCW%0Atmz6/h1dZXPtK0mah77GZJql7/Nc7PssSZIkaaltBw6ZvpNkb+AxNL83bgCu7ixvb2+fa98ljlmS%0Axs5itZfckaSAzwGvq6rrkuzLMvV9Xkzj0g9yNuNex1Go3yD94af7rA97HRdqFF6/QYx7/QaV5Gjg%0AJJpu1NfQdKP+u9m6V8/VNVvq5MxL0mhLsobmN8xuwG5J9gR2Ap8E/izJUcAFwBuAS6pq+nfFB4ET%0AklwErAdeDrykLZtrX0lSnwZNMl0H/BLwTeDBND8APkzTrW7Z+j4vpnHpBzmbca/jKNRvtv7yc5nu%0As37lMROLF9AQGYXXbxDjXr9BJPkN4DTgt4F/BB7erl/wtNTLGb8kaVmcQHMxYtrvAidX1bY2SfQO%0A4ByaCxJHd2x3Es0FiR3A7TTjyF4IUFXXzrGvJKlPAyWZqmoKuKi9+6N2gPCrk6zDvs+SpPk5GXhj%0AVf1De/8HcG9r1u1V9Yn2/jbguiQHt1eZXwS8pO0OcUOS6a7ZJpkkacxU1Taaiwu9yj4P9Bx6o6ru%0ABF7aLvPaV5LUv77GZJqHav/Gvs+SpH4l2Q3YDDwkyXeSfD/JO5LsRY/u1cD0tNQzdc3euHzRS5Ik%0ASYI+WzLN0vf5ScCNwL8C+wJvAyararqLnH2fJUn9WA/sTjOu0lOBu4HzaLpFDDIt9b36Gd9vGMfM%0A6jWG20wx9jve2/TYbuOu1+s533oP2/uhl2F83y6Fcaxnr/fjONZTkrR69NtdrmffZ+BfgD8BHgrc%0ATDPw9+90bGffZ0lSP25v/769qq4GSPIWmvPPl1j4tNT36md8v2EcM6vXGG4zjcnW73hv02O7jbuz%0AD9/7Pq/nfMfEG4Xx74bxfbsUxrGevd6Pvd63khozTd5w5alHLHMkkmbS1zfM2fo+Ax+dZT/7PkuS%0A5lRVNyT5Pj/rdt1pO/Di6Tvd01Inme6a/bl2k86u2ZIkSZKWyWKPySRJ0kK9H/hPSR7ajrX0h8Cn%0AabpXPyHJUW137Zmmpd43ycE0XbPPXv7wJUmSpNVt/NvKS5JGxSnA/sC3abq+fRz446q6Y6HTUkuD%0A6tU1w24ZkiRJvZlkkiQNhaq6G3hVu3SXLXhaakmSJEnLw+5ykiRJkiRJGphJJkmSJEmSJA3MJJMk%0ASZIkSZIGZpJJkiRJkiRJAzPJJEmSJEmSpIE5u5wkSSNmw/EXrHQIkiRJ0n2YZFoFun+MbN20k4mV%0ACUWSJEmSJI0pk0ySJA0BWydJkiRp1JlkGiP+QJEkSZIkSSvFgb8lSZIkjYUkG5J8JskNSa5J8o4k%0Aa9qyQ5N8Pclt7d9DO/ZLktOSXN8ub06SlauJJI0mk0ySJEmSxsW7gB8DDwcOBZ4GvCrJ/YHzgHOA%0AfYEPAOe16wGOBY4EDgGeCDwHeMXyhi5Jo8/ucpIkSZLGxb8D3lFVdwDXJLkQ2AhM0Pz2eWtVFfC2%0AJK8Ffh24EHgxtA78zwAAIABJREFUcHpVfR8gyenAy4H3LH8VNF8zDRty5alHLHMkkmzJJEmSJGlc%0A/C/g6CQPSPII4Fk0SaSNwCVtgmnaJe162r8Xd5Rd3FEmSeqTLZkkSZLmwSvm0lD7Ik0LpJuB3Wi6%0AxX0KOAG4qWvbm4B92ttru8pvAtYmSWdiKsmxNF3rWL9+PZOTk7sccGpq6j7rltPWTTtnLFu/1+zl%0AK2mpYhv0tVjp13M2xrYwxrb0TDJJkqSxdOkPbmKLM69Kq0aS+wF/A7wX+BWaxNFZwGnA1cC6rl3W%0AAbe0t6e6ytcBU10tn6iqM4AzADZv3lwTExO7HHBycpLudctpts+8rZt2cvqlw/nzb6liu/KYiYH2%0AX+nXczbGtjDGtvTsLidJkiRpHOwH/BzNmEx3VtX1wPuBZwPbgSd2zRj3xHY97d9DOsoO6SiTJPXJ%0AJJMkSZKkkVdV1wHfBV6ZZE2SB9EM6H0xMAncA7w6yR5Jjmt3+9v27weB1yR5RJIDgK3A2csZvySN%0AA5NMkiRJksbF84HDgWuB7wA7gf9SVXcBRwIvAm4EXgoc2a6Hpovd+cClwD8DF7TrJEnzMJydciVJ%0AkiRpnqrqm8DEDGXfAJ40Q1kBr28XSdIC2ZJJkiRJkiRJAzPJJEmSJEmSpIGZZJIkSZIkSdLAHJNJ%0AkiRpmW04/oKe66889YhljkSSJGnx2JJJkiRJkiRJA7MlkyRJkiRp7PRqNWqLUWlp2ZJJkiRJkiRJ%0AA7Mlk7SKeXVHkiRJkrRYbMkkSZIkSZKkgdmSSZIkaRHMNGOcJEnSamGSSZIkSZJGiEltScOqryRT%0AkuOALcAm4KNVtaWj7DDgncCjgK8CW6pqR1u2B/Bu4AXAbcCbq+ot/ewraXYzfblwTCVJkiRJ0kro%0AtyXTD4E3Ac8E9ppemWR/4FzgZcD5wCnAx4CntJtsAw4CDgQeBnwhybeq6sI+9tUMvHIhSZIkSZKG%0ATV8Df1fVuVX1KeD6rqLnA9ur6hNVdQdNUumQJAe35S8CTqmqG6rqMuB9NC2i+tlXkrQKJTkoyR1J%0AzulY98IkO5LcmuRTSfbrKNsvySfbsh1JXrgykUuSJEmr26BjMm0ELp6+U1W3JrkC2JjkR8ABneXt%0A7SPn2he4vPNBkhwLHAuwfv16JicnBwx7ZlNTU0t6/MWwddPOgfZfvxdDX8dBjPtruH6v2fefT917%0AHWeln7tReP0GMe71WyTvBL42fSfJRuC9wBHAPwFnAO8Cju7Y/i5gPXAocEGSi6tq+3IGLUmSJK12%0AgyaZ1gLXdq27CdinLZu+31021767qKozaH5UsHnz5pqYmBgo6NlMTk6ylMdfDFsG7C63ddNOfmvI%0A6ziIcX8Nt27ayemXzvyve+UxEwPFMZ/9l8IovH6DGPf6DSrJ0cCNwFeAx7arjwHOr6ovtducCFyW%0AZB/gp8BRwBOqagr4cpK/Bn4POH6545ckSZJWs0GTTFPAuq5164Bb2rLp+3d0lc21r5aYg0ZLGjZJ%0A1gFvBA4Dfr+jaCNN0gmAqroiyV3A42iSTPdU1bc7tr8YeNrSRyxJkiSp06BJpu3Ai6fvJNkbeAzN%0AWEs3JLkaOAT4XLvJIe0+s+47YEySpNF0CnBmVV2VpHP9WnZtFQs/a/l6zyxlu+in6/VKdmcctCv0%0AfMzV7XZcjGI9F/L+Wy3dcMexnr3en+NYz+XWtoo9iWYG62toZrD+u0FmxZYk9aevJFOSNe22uwG7%0AJdkT2Al8EvizJEcBFwBvAC6pqukxlT4InJDkIpqxMl4OvKQtm2tfSdIqkeRQ4OnAL/Yonq3l609n%0AKdtFP12vV7I746Bdoedjrm6342IU67mQLsurpRvuONaz1//92YfvPXb1XE5JfgM4Dfht4B+Bh7fr%0AFzwr9nLGL0mjrq/Z5YATgNtpxrf43fb2CVV1Lc1YGH8M3AA8mZ8NxArNFYQrgB3AF4E/m/6g7mNf%0ASdLqMQFsAL6X5BrgtcBRSf6JpoXrIdMbJnk0sAfw7XZZk+SgjmN1tpqVJK0uJwNvrKp/qKqfVtUP%0AquoHDDYrtiSpT31d3quqbTQfxL3KPg8cPEPZncBL22Ve+0qSVpUzgL/ouP9amqTTK4GHAn+f5Kk0%0As8u9ETi3qm4BSHIu8MYkL6OZXe55wK8sX+iSpGGQZDdgM/DXSb4D7Al8Cngdg82K3fkYs3a9Xq7u%0AjgvpCjzMXYiXM7b5vD7D3H3V2BbG2JbeaLUhl7TkHBReK6GqbqMZAwOAJFPAHW2r12uT/AHwYeDB%0AwOf5WddrgFcBZwE/Bq4HXllVtmSSpNVnPbA7zbhKTwXuBs6j6ZUxyKzY95qr6/VydetcSBfrYe5C%0AvJyxzadb8jB30zW2hTG2pTecnzKSpFWtbUHbef8jwEdm2PYn9LjaLEladW5v/769qq4GSPIWmiTT%0Al1j4rNiSpD6ZZJIkSZI08trZrb8PVI/iQWbF1hix1b60tPod+FuSJEmSht37gf+U5KFJ9gX+EPg0%0AzczWT0hyVDtT9kyzYu/bDgb+cuDs5Q9fkkabSSZJkiRJ4+IU4Gs0s49eBnwD+ONBZsWWJPXP7nKS%0AJEmSxkJV3U0zIcSrepQteFZsSVJ/bMkkSZIkSZKkgZlkkiRJkiRJ0sBMMkmSJEmSJGlgJpkkSZIk%0ASZI0MAf+liRJGhIbjr/gPuuuPPWIFYhEkiRp/mzJJEmSJEmSpIHZkkmSJGmI9WrdBLZwkiRJw8eW%0ATJIkSZIkSRqYSSZJkiRJkiQNzO5ykiRJkiT14IQM0vzYkkmSJEmSJEkDM8kkSZIkSZKkgZlkkiRJ%0AkiRJ0sAck0mSJElz6jUuCTg2iSRJ+hlbMkmSJEmSJGlgJpkkSZIkSZI0MJNMkiRJkiRJGphJJkmS%0AJEljJclBSe5Ick7Huhcm2ZHk1iSfSrJfR9l+ST7Zlu1I8sKViVySRpsDf2tODvQpSZKkEfNO4GvT%0Ad5JsBN4LHAH8E3AG8C7g6I7t7wLWA4cCFyS5uKq2L2fQkjTqTDJpwUw+SZIkadgkORq4EfgK8Nh2%0A9THA+VX1pXabE4HLkuwD/BQ4CnhCVU0BX07y18DvAccvd/ySNMpMMkmStIxmStBLkgaXZB3wRuAw%0A4Pc7ijbSJJ0AqKorktwFPI4myXRPVX27Y/uLgaf1OP6xwLEA69evZ3Jycpfyqamp+6xbCls37Zz3%0APuv3Wth+y2EYYnv7h8+7z7omrvtuuxyv8VyW6722EMa2MMMc23yYZJIkSdIuTIZqhJ0CnFlVVyXp%0AXL8WuKlr25uAfYB7ZinbRVWdQdPVjs2bN9fExMQu5ZOTk3SvWwpbFvA/unXTTk6/dDh//g1rbDPF%0AdeUxE8sfTJfleq8thLEtzDDHNh/D958sSZKkZWEySeMkyaHA04Ff7FE8BazrWrcOuIWmJdNMZZKk%0AeTDJJEmSJGkcTAAbgO+1rZjWArsl+QXgQuCQ6Q2TPBrYA/g2TZJpTZKDqupf200OARz0W5LmySST%0AJEmSpHFwBvAXHfdfS5N0eiXwUODvkzyVZna5NwLnVtUtAEnOBd6Y5GU0s8s9D/iV5QtdksaDSSZJ%0AkqQxZ7c4rQZVdRtw2/T9JFPAHVV1LXBtkj8APgw8GPg88JKO3V8FnAX8GLgeeGVV2ZJJkubJJJM0%0AZnr9kLjy1CNWIBJJ0kowoSQ1qmpb1/2PAB+ZYdufAEcuQ1iSNNYWJcmUZBJ4CjA97+QPqurn27IX%0AAn8K7A98Dnhp+yFOkv2AM4FnANcB/7X98JckSZKkVc/EsaRRcr9FPNZxVbW2XaYTTBuB9wK/B6yn%0Aab76ro593gnc1ZYdA7y73UeStIok2SPJmUl2JLklyTeSPKuj/LAklye5LckXkhzYte9ZSW5Ock2S%0A16xMLaTlteH4C9hw/AVc+oOb7r3tj1FJkrSSFjPJ1MsxwPlV9aWqmgJOBJ6fZJ8kewNHASdW1VRV%0AfRn4a5qElCRpdVkDXAU8DXggzfni40k2JNkfOLddtx9wEfCxjn23AQcBBwK/Brw+yeHLF7okSZIk%0AWNwxmf40yanAvwD/vaomgY3AV6Y3qKorktwFPI5mqtB7qurbHce4mOYHxi6SHAscC7B+/XomJycX%0AMexdTU1NLenxF8PWTTvn3mgW6/ea+Ri96j7fx1vp52/cX8PZXr+ZzPR8zOc4y/WcjsLrN4hxr99C%0AVdWtNMmiaZ9O8l3gSTQDtG6vqk8AJNkGXJfk4Kq6HHgR8JKqugG4Icn7gC0001VLkiRJWiaLlWT6%0AI+BbNF3fjgbOT3IosBa4qWvbm4B9gHtmKdtFVZ1BMyUpmzdvromJiUUK+74mJydZyuMvhi0DNoXf%0Aumknp1/a+6W/8piJgR+v1zGW07i/hrO9fjOZ6TWZTxzL9bqOwus3iHGv32JJsp7mgsR2mqmnL54u%0Aq6pbk1wBbEzyI+CAzvL29n0Gb+3ngsVyJAEHvVCwGBaSrB5F1nN5eBFi4Xq9buNYT0nS6rEoSaaq%0A+mrH3Q8k+R3g2cAUsK5r83XALTQtmWYqkyStUkl2p5li+gNVdXmStcC1XZtNX5RY23G/u2wX/Vyw%0AWI4k4KAXChbDQpLVo8h6Lg8vQixcr8+Dsw/fe+zqKY2bmca/c0ZnaXG7y3UqIDRXoA+ZXpnk0cAe%0AwLdpkkxrkhxUVf/abnJIu48kaRVKcj/gQzQtY49rV892wWKq4/4dXWWSlkGvH1v+0JIkaXUaeODv%0AJA9K8swkeyZZk+QY4FeBv6G5Ev3cJE9tB/p+I3BuVd3Sjr9xLvDGJHsn+ffA82h+XEiSVpkkAc6k%0AmXH0qKq6uy3qvmCxN/AYmnGabgCu7izHCxaSJEnSiliM2eV2B95E05XhOuA/AUdW1b9U1XbgD2iS%0ATT+m6b7wqo59XwXs1ZZ9FHhlu48kafV5N/B44LlVdXvH+k8CT0hyVJI9gTcAl7SDfgN8EDghyb5J%0ADgZeDpy9jHFLkiRJYhG6y1XVtcAvzVL+EeAjM5T9hB6Ds0qSVpckBwKvAO4ErmkaNQHwiqr6cJKj%0AgHcA5wBfpZlkYtpJNAmqHcDtwGlV5cxykiRpWTlWk7R0YzJJktS3qtpBM5bfTOWfBw6eoexO4KXt%0AIkmSJGmFLEZ3OUmSJEmSJK1ytmSSVoGZmu5KkiRJkrRYTDJJkiRpUTkuiSRJq5NJJo2tXl9w/XIr%0ASZIkSdLSMMmkRTfuyR2vzkqStDCeQyVJGm8O/C1JkiRp5CXZI8mZSXYkuSXJN5I8q6P8sCSXJ7kt%0AyReSHNi171lJbk5yTZLXrEwtJGm02ZJJu3CAaEmSJI2oNcBVwNOA7wHPBj6eZBMwBZwLvAw4HzgF%0A+BjwlHbfbcBBwIHAw4AvJPlWVV24nBWQpFH3f9m79zhJ6vre/6+3rkFlWWVBJ0EjGxFEVwTD5piY%0AGNdoosYYOZILYaMBo6twzE2iYiK6QY335Jx4XwPeAG/ngIoYEv3paIiJ8RZINiKRyAoICrIuO4uA%0A4Of3R9VIbzOXnumZvsy+no9HPba7vvWp/nx7p6u6P1X1LYtM0iwsuEmSNDzd++FTjriNE069wEvr%0ANKuq2k1TLJr2sSTfAI4GDgC2VdWHAJJsAa5PcnhVXQo8AzixqnYAO5K8AzgBsMgkSQtgkUl7FceC%0AkCRJ2jskmQAOA7YBJwEXT7dV1e4klwPrk3wbOKizvX18zADTlaQVwSLTiPNsGkmSJGlhktwNOBt4%0Ad1VdmmQ1cF3XYjuB/YDVHc+727rXuxnYDDAxMcHk5OQe7VNTU3ea169TjrhtSdYzcY+lW9dSG9Xc%0Aliqvpf6bgOX5W1sq5rY4o5zbQlhkkiRJkrRiJLkL8F7gVuB57ewpYE3XomuAXW3b9PObu9r2UFVb%0Aga0AGzZsqI0bN+7RPjk5Sfe8fp2wRAedTzniNt7w76P5829Uc1uqvK7YtLH/ZLosx9/aUjG3xRnl%0A3BZi9D7JkiRJ2qt45raWSpIAZwATwK9W1Q/apm3A73Usty9wCM04TTuSXAMcCXyiXeTINkaStAAW%0AmaRl5JdmSZKkgXor8BDg8VX1/Y755wGvS3IscAHwUuCSdtBvgPcAL0nyRZoC1bOBEweXtiStDBaZ%0AJEmSJGY+OOTNQcZHkoOB5wC3ANc2JzUB8JyqOrstML0JOAv4PHBcR/jLaApU24HvA6+pKu8spyXh%0AtkV7E4tMGkluiCVJ0ky8U6xmU1XbgczR/kng8FnabgGe2U5D4RnwklYCi0ySJEkaex6gkrQSuC3T%0AuLPIpIHwqKMkSZIkNTxzTSuVRSYNlRtXSZI0aH7/kDROZtpmnXLEbWwcfCrSvO4y7AQkSZIkSZI0%0A/jyTSZIkSSuSZyxJkjRYnskkSZIkSZKkvnkmkyRJkiRJY8abK2kUWWTS2OveuJ5yxG2cMITT4z0l%0AX5KklccfcZIk9c4ikyRJy8TisyRJkvYmFplGhD9Ehsv3X5IkSdJKMNNvG8++1KBYZJLUEy8XkCTp%0ADgs5QOW+UpK0t7DIpLHh2UaSJGkc+R1GkrS3sMgkSZIkSdIK5lUJGhSLTJIkSZIkaUk5NtRgjNr7%0AbJFJ0pJbziMlHoWRJEnjzksoJa1Ue1WRqZeN+SlH3MYJp17gD1ZJkiRJkqQF2KuKTIM2aqetScPm%0AWUiSJEnS6FiK7+fd65g+cWMhr9dvDhodQy8yJVkLnAH8CnA98OKqOme4WS0fT43VSuPftEbBsPcl%0Afg4kafwNe18ijZJR+G7jAerxNPQiE/Bm4FZgAjgKuCDJxVW1bZhJLeQspFH4AEp7u+U6c9Cd29gY%0A2L7Ebb4krVgj+btEUm+8kmg0DLXIlGRf4FjgYVU1BVyU5KPA04FTh5nbTPxhIS2Pzs/WXKfXSjMZ%0At32JJGn0uC+RxsdCfpcv5FK+5bQ3FbtSVcN78eQRwOeq6h4d8/4UeExVPaVj3mZgc/v0wcDXljGt%0AA2lOj13JVnof7d942xv7d3BV3WcYyawES7wvWel/f9Ps58piP1eWxfbTfUkflnBfMsp/p+a2cKOa%0AF5jbYpnb3Prelwz7crnVwM6ueTuB/TpnVNVWYOsgEkryxaraMIjXGpaV3kf7N97snxZhyfYle8v/%0Aj/1cWeznyrK39HMELcm+ZJT//8xt4UY1LzC3xTK35XeXIb/+FLCma94aYNcQcpEkjSf3JZKkfrkv%0AkaQlMOwi02XAqiSHdsw7EnBwPUlSr9yXSJL65b5EkpbAUItMVbUbOBc4Pcm+SX4eeCrw3iGmNZDL%0A8oZspffR/o03+6cFWeJ9yd7y/2M/Vxb7ubLsLf0cKUu4Lxnl/z9zW7hRzQvMbbHMbZkNdeBvgCRr%0AgTOBXwa+C5xaVecMNSlJ0lhxXyJJ6pf7Eknq39CLTJIkSZIkSRp/wx6TSZIkSZIkSSuARSZJkiRJ%0AkiT1ba8tMiV5XpIvJrklybu62n42ySeS3JDkuiQfSvITM6zjx5JcmuSqgSXeo376l+QFSf4jya4k%0A30jygoF3oAd99jFJXpPku+302iQZeCfmME//fizJ/01yRZJKsrGrfZ8kb0vy7fY9OD/J/QaZ/3z6%0A6V+7zE8n+WySqbaffzSo3HvRb/86lhvJbcxKk2RtkvOS7E6yPcnxw85p2jx/S49r/0ZuSvLpJAd3%0AtO2T5MwkNya5NsnzBxG7yD7uk+SM9r3fleQrSZ600vrZrvOsJNe0r3lZkmetxH52rPvQJDcnOatj%0A3vHt//XuJB9OMw7OdNucn8Xliu2zj5NtH6fa6Wsrta+a3Xz/J8OSebavo2Cm7cSoSHJckq+2/6+X%0AJ3n0COS0LsnHk+xot+lvSrJqSLks6jvKMHNLj7/1h5Fb1zIvS/M74fGDzG0p7LVFJuBbwCtoBvfr%0Atj/NyO7rgIOBXcA7Z1juBcB3lim/fvXTvwDPaJd7IvC8JMctZ7KL1E8fNwPH0Nya9uHArwHPWcZc%0AF2Ou/gFcBPwucO0MbX8E/BxN3w4Cvge8cRly7Mei+5fkQOBC4O3AAcCDgH9YnjQXrZ//v2mjvI1Z%0Aad4M3ApMAJuAtyZZP9yUfmTGv6X2c3AucBqwFvgi8IGORbYAh9JsAx8LvDDJEwcQuxirgCuBxwD3%0Aatf9wfaL9ErqJ8CrgHVVtQb4deAVSY5egf2c9mbgC9NP2s/V24Gn03zebgLe0rX8jJ/FZY7t1/Oq%0AanU7PXiF91UzG9X9yKzb1yHm1G2P7cSoSPLLwGuAE4H9gF8E/nuoSTXeQvP98CeAo2j+b08eUi6L%0A/Y4ytNzo/bf+cprzd0KSQ4DfAK4ZZFJLpqr26onmP/dd8yzz08Curnk/BXwVeBJw1bD7sdT962r/%0AG+CNw+7LUvYR+BywueP57wP/Muy+LKZ/wFXAxq55bwVe2/H8ycDXht2XJezfXwLvHXbuy9W/dv5Y%0AbGNWwgTsS/PD4LCOee8FXj3s3Lry3ONviaZY/rmufnwfOLx9fjXwKx3tLwfev9yxS9jfS4BjV3I/%0AgQfTfIH8rZXYT+A44IM0Ra6z2nl/CZzTscwh7edvv/k+i8sVuwT9nASeNcP8FddXp1n/BsZiP9KR%0A2yXAscPOo83lTtuJUZlofi/8/rDzmCGvrwK/2vH8dcDbh5zTgr6jDDO3Gdrn/C08jNyAvwN+FbgC%0AePww/28XM+3NZzItxC8C27rmvRH4M5oPy7ibqX9Ac1kZ8OjZ2sdIdx/XAxd3PL+4nbdSnAH8fJKD%0AktyT5oja3w05p6X0s8ANST6X5DtpLgd8wLCTWmIraRsz6g4Dbq+qyzrmjcM2YY/tWFXtBi4H1ifZ%0An+Ysxtm2c8sSuyS9ApJM0Py/bFuuXIfZzyRvSXITcClNkenjK62fSdYApwOndDV1v97ltD/Omf+z%0AuFyxS+FVSa5P8k+54xLoldpX3dnY7Ee6tq/DzmW27cTQJbkrsAG4T5KvJ7mqvSztHsPODfg/wHFJ%0A7plmOIwn0ZzhP0qW/bvCEpr1t/AwJPlN4Naq+viwc1ksi0zzSPJw4KU0l61Mz/ufwKqqOm9oiS2R%0AmfrXZQvN38mgTyFcMrP0cTWws+P5TmB1W1RbCS4Dvklz9PpG4CE0O/GV4v7A79FcFvgA4BvA+4aa%0A0RJaSduYMdG9PaB9vt8QclmIufJe3fG8u205Y/uW5G7A2cC7q+rSZcx1aP2sqpPb9Tya5nKCW5Yx%0A12H18+XAGVV1Zdf8+XKdK5fliu3Xi4AHAvejuQTj/PZSh5XYV81sLN7zGbavwzbbdmIUTAB3o7lk%0A6dE0l6U9AnjJMJNqfYamWHMjzRnxXwQ+PNSM7mxcPhPz/RYeqCSrac5G/eNh59KPFVlkSjMAY80y%0AXbSA9TyI5uyPP6qqf2zn7Qu8FviD5cm+p7yWrX9d7c+jGZvpyVV1y9L1oKfclruPU8CajudrgKlq%0Az09cbkvVvzm8Fbg7zXhF+9L8iBnYmUwD6N/3gfOq6gtVdTPwF8CjktxrCdY9r+Xs3yhsY/ZC3dsD%0A2ue7hpDLQsyV91TH8+625YztS5K70FxicivwvGXOdWj9BKiq26vqIpqi+UnLmOvA+5nkKODxwF/P%0A0DxfrnPlslyxfamqz1fVrqq6pareDfwTzWUOK66vmtXIv+ezbF+HZp7txCiYPpP8jVV1TVVdD/wV%0AzWd7aNr/x7+n+W6/L3AgzRhDrxlmXjMYh8/EnL+Fh+QvaIYE+cawE+nHiiwyVdXGqsos0y/0so40%0Ao99/Enh5Vb23o+lQmkHC/jHJtTQf8J9IM7L/uqXtycyWuX/T7c8ETgUeV1UDv7PVAPq4jWbQ72lH%0AMsDTJJeif/M4kub63hvaAuEbgf/RDsK37AbQv0uAzoLg9OOBnIm2zP0b+jZmL3QZsCrJoR3zBrpN%0AWKQ9tmNtgfIQYFtV7aC5DGu27dyyxPbTmfZM0jNojh4fW1U/WIn9nMGqjvWulH5upNmOfbPdjv0p%0AcGySL8/weg8E9qH5HM73WVyu2KVWNPujvaGvaoz0fmSO7eswbWT27cTQtdvOq9jz++YoWAv8JPCm%0AtrD9XZorToZa/JrBoPahizLfb+Ehehzwh+33/mtp/q8/mORFQ85rYRY7mNO4TzRf6u5Oc5eX97aP%0AV7Vt96O5ZvQFs8T9eMf0NJrR4X8cuOuw+9Vv/9r2TTR3vHrIsPuxjH18Ls2gefejGatiG/DcYfep%0A1/617fu0864CfqV9nLbtncD/o7mLyN1oxva5eth9WsL+/RKwg+bU5bvRHAX7x2H3aSn6Ny7bmJU2%0AAe+nueRyX+DnaU7pXj/svOb6WwLu0+Z5bDvvNXTcwAB4Nc0p9fsDh9MUGp7Yti1bbB/9fBvwL8Dq%0Arvkrpp/AfWkGuV0N3BV4ArAbeOoK6+c92XM79nrg/7avNX2Jx6NpPm9n0Q5CPt9ncTlj++jrvdv/%0Ax+nP5ab2//TBK62vTvP+LYzyfmTG7euQc5p1OzHs3DpyPJ3mrnf3bbef/0hTlBh2Xv9NczLAqnYb%0AdB5w9pByWdR3lCHnNufvxCHndkDX5+JK4DdH6bPbU/+GncAQ/2O30FSmO6ctbdvL2udTndMs69nI%0ACN75qZ/+0Yxv84Ou9rcNu09L3MfQXJJ0Qzu9lraAMSrTXP1r26+YoX1d23YAzTX33wG+B1wE/I9h%0A92mp+te2n0Qz5tQO4HzgJ4fdp6XsX8dyI7mNWWkTzZHBD9P8OPwmcPywc+rlb4nmUoNLaU7rn+z6%0AjOxDc2vcG4FvA8/vWu+yxC6yjwe3/bq5a7u9aYX18z40xZ7vta/578CzlzvXQfdzlr/hszqeH0/z%0AOdsNfARY2+tncbli+/w//QLNJSDfo/kh/8srsa9O8/4tjOR+hHm2r6MydW8nRmGiOZD5lvazfS3N%0AHbfvPgJ5HdVuq3cA1wMfAu47xP+3BX9HGWZuLOC3/jDet67lrmAM7y43fVaAJEmSJEmStGgrckwm%0ASZIkSZIkDZZFJkmSJEmSJPXNIpMkSZIkSZL6ZpFJkiRJkiRJfbPIJEmSJEmSpL5ZZJIkSZIkSVLf%0ALDJJkiS0WkFTAAAgAElEQVRJkiSpbxaZJEmSJEmS1DeLTJIkSZIkSeqbRSZJkiRJkiT1zSKTJEmS%0AJEmS+maRSZIkSZIkSX2zyCRJkiRJkqS+WWSSJEmSJElS3ywySZIkSZIkqW8WmSRJkiRJktQ3i0yS%0AJEmSJEnqm0UmSZIkSZIk9c0ikyRJkiRJkvpmkUmSJEmSJEl9s8gkSZIkSZKkvllkkiRJkiRJUt8s%0AMkmSJEmSJKlvFpkkSZIkSZLUN4tMkiRJkiRJ6ptFJkmSJEmSJPXNIpMkSZIkSZL6ZpFJkiRJkiRJ%0AfbPIJEmSJEmSpL5ZZJIkSZIkSVLfLDJJkiRJkiSpbxaZJEmSJEmS1DeLTJIkSZIkSeqbRSZJkiRJ%0AkiT1zSKTNIMkk0metcjYBySZSnLXpc5LkiRJkqRRZZFJ6lOSK5I8fvp5VX2zqlZX1e3DzEuS1Lsk%0A70ryinmW2ZjkqiV8zUryoKVanyRpfPSy35HGkUUmSZI0FrqL+ku1rCRJM3G/Iy2cRSaNvHaD/eIk%0A/5lkR5J3Jrl72/bsJF9PckOSjyY5qCOukvxhkv9Ocn2S1yW5S9u2JclZHcuua5dfNcPrH5LkU0m+%0A267n7CT3btveCzwAOL+9RO6F3etKclCb2w1trs/uWPeWJB9M8p4ku5JsS7Jhud5LSdJ48JJrSVK3%0AmX6rSKPGIpPGxSbgCcAhwGHAS5L8EvAq4LeAnwC2A+/vivufwAbgp4GnAs9cxGunfZ2DgIcAPwls%0AAaiqpwPfBJ7SXiL32hni3wdc1cb/BvCXSR7X0f7rbd73Bj4KvGkROUrSijZLUf/X2+L899qx9B4y%0A27Lt/A8luTbJziSfTbJ+kbn8WXvQ4Yokmzrm75Pk9Um+meTbSd6W5B4d7S9Ick2SbyV5Ztc635Xk%0ArUk+nmQ38Ngk92oPQlyXZHuSl3QcLLlL+3x7ku+0y92rbZs+2HFikivbAzTPTfIzSS5p3683dbz2%0Ag5J8pn1frk/ygcW8L5K0kozCfiftZdpJXpTkWuCd7fy5DrQ/KskX2tf8QpJHdbRNJnlFks+1eZ6f%0A5ID2IPqN7fLr2mWT5K/bfczOdv/xsL7eVO0VLDJpXLypqq6sqhuAVwK/Q1N4OrOqvlxVtwAvBn5u%0AesPYek1V3VBV3wT+dxu3IFX19ar6RFXdUlXXAX8FPKaX2CQ/CfwC8KKqurmq/g34W+DpHYtdVFUf%0Ab8dwei9w5EJzlKSVrruoD3yYpoj/x8B9gI/TfLn/sTkOAPwdcChwX+DLwNmLSOXHgQOB+wG/B2xN%0A8uC27TU0B0KOAh7ULvNSgCRPBP4U+OU2h5kuqTieZh+3H3AR8EbgXsADafY7zwBObJc9oZ0e27av%0A5s4HKR7ZvtZv0+wD/7x93fXAbyWZ3pe9HPgHYH/g/u3rStJebcT2O2uBg4HNcx1oT7IWuAD4G+AA%0Amt8tFyQ5oGN9x9H8FrkfzQH8f6YpXq0Fvgq8rF3uV4BfpNmv3ZtmX/LdReSvvYxFJo2LKzseb6c5%0AK+ig9jEAVTVFs+G73zxxC5Lkvknen+TqJDcCZ9H8wOjFQcANVbWrK4/OHK/teHwTcPd4Kqwkzee3%0AgQvagwA/AF4P3AN41GwBVXVmVe1qD0xsAY6cPvtngU5rDzx8hubL/G8lCfBs4E/agxu7gL+k+TIP%0AzY+Bd1bVf1TV7vb1u32kqv6pqn4I/KDt44vbnK8A3sAdByk2AX9VVf/d7v9eDBzXtf94eXuA4x+A%0A3cD7quo7VXU18I/AI9rlfkDz4+WgdvmLFvGeSNJKN6z9zg+Bl7X7ne8z94H2JwP/VVXvrarbqup9%0AwKXAUzrW986quryqdtIUwS6vqk9W1W3Ah9hz37AfcDiQqvpqVV2zwNy1F7LIpHHxkx2PHwB8q50O%0Anp6ZZF+aiv3V88RB82X7nh1tPz7Ha78KKODhVbUG+F2aS+im1Ryx3wLWJtmvK4+rZ1lektSb7gMN%0AP6Q5sHC/mRZOctckr05yeXvA4Iq2qdeDBtN2tEWiadMHMO5Ds1/5UnsZxfeAC9v50/l2H/jo1tl+%0AIPBjXct1HqQ4aIa2VcBEx7xvdzz+/gzPV7ePX0izX/vX9jKQxVxaLkkr3bD2O9dV1c1z5NF5oL17%0A3wB3PsDd076hqj5Fc4bsm4FvJ9maZM0Cc9deyCKTxsX/SnL/9hTQPwM+AJwDnJjkqCT70Bwx/nx7%0AtHfaC5Ls31629kdtHMC/Ab+Y5AHt0YQXz/Ha+wFTwPeS3A94QVf7t2kuVbiTqroS+BzwqiR3T/Jw%0A4PdZ3KmykrS36yzqdx9oCM2BhatnWBaaS9GeSnO52L2AddOhC8xh//agxrTpAxjX03w5X19V926n%0Ae7WXWABcw50PfHTrzPl67jjDqDNmun/fmqHtNvb8sdCTqrq2qp5dVQcBzwHekuRBC12PJK1Ao7Df%0A6V7vXAfau/cN0McB7qr6m6o6muYy68O48+8g6U4sMmlcnEMzXsR/t9Mrqur/A04D/h/Nl/dDuOOy%0AhGkfAb5EU1S6ADgDoKo+QVNwuqRt/9gcr/0XNAOH72zXcW5X+6toBiL/XpI/nSH+d2h2Kt8CzqM5%0A3fUT8/ZYktSts6j/QeDJSR6X5G7AKcAtNIX97mWhOWBwC83R3nvSHJhYrL9I8mNJHg38GvCh9oj2%0AO4C/TnJfgCT3S/KEjnxPSPLQJPfkjjEvZtSO0/dB4JVJ9ktyMPB8mku2oRkX5E+S/FSS1W1/PtBe%0A7rAgSX4zyf3bpztoftDcvtD1SNIKNCr7nU5zHWj/OHBYkuOTrEry28BDmfu3zozS3CzikW1fdwM3%0A475BPbDIpHHxhap6aHtk+Peq6iaAqnpbVR1SVWur6teq6qquuI9X1QOr6oCqOqX90k4b+7/a9T2o%0Aqt5RVZn+cl5VG6vqb9vH26rq6HYQv6Oq6g1Vdf+O9Xykqh7Qruv1VXVF17quanNb2+b6to7YLVX1%0Aux3P94iVJO3hR0V9mvElfpdmkOrr2+dPqapbu5dtDwC8h+aSgauB/wT+ZZE5XEtTiPkWzVmpz62q%0AS9u2FwFfB/6lvTTik8CDAarq72gG3/5Uu8ynenitP6D5Yv/fNAOBnwOc2badSXOziM8C36D58v8H%0Ai+zTzwCfTzJFc5fTP6qqbyxyXZK0kozCfmcPcx1or6rv0hz8OIWmuPVC4Neq6vpFvNQamoMnO2j6%0A8V2acaikOaVqruFkpOFLcgXwrKr65ALjCji0qr6+LIlJkiRJkqQf8UwmSZIkSZIk9c0ik0ZeVa1b%0A6FlMbVw8i0mStBBJ/izJ1AzT3w07N0nSyuN+RyuNl8tJkiRJkiSpb6uGncBCHXjggbVu3bpFxe7e%0AvZt99913/gWHYJRzg9HOz9wWb5TzG+XcYGnz+9KXvnR9Vd1nSVY2wpJMAj9Lc5t1gKur6sFt2/E0%0AA2YeCHwCeGZV3dC2raW5M+Sv0Ay0+eKqOqdjvbPGzmax+5JR/7vsZr7La5zyHadcwXwXY2/Zl4yS%0Alfq7ZNh8b+bm+zM335/Z9fLeLMm+pKrGajr66KNrsT796U8vOna5jXJuVaOdn7kt3ijnN8q5VS1t%0AfsAXawS2r8s9AZM0g/h3z18P7AJ+EVhNcwet93e0vw/4QNv2C8BOYH0vsbNNi92XjPrfZTfzXV7j%0AlO845Vplvouxt+xLRmlaqb9Lhs33Zm6+P3Pz/ZldL+/NUuxLxu5MJknSirMJOL+qPguQ5DTgq0n2%0AA34IHAs8rKqmgIuSfBR4OnDqXLFVtWsIfZEkSZL2WhaZJEmD9Kokrwa+Bvx5VU3SnI30uekFqury%0AJLcCh9EUmW6vqss61nEx8Jj28VyxX+p84SSbgc0AExMTTE5OLjj5qampRcUNi/kur3HKd5xyBfOV%0AJGlcWWSSJA3Ki4D/BG4FjgPOT3IUzWVuO7uW3QnsB9w+RxvzxO6hqrYCWwE2bNhQGzduXHAHJicn%0AWUzcsJjv8hqnfMcpVzBfSZLGlUUmSdJAVNXnO56+O8nvAL8KTAFruhZfQzPW0g/naGOeWEmSJEkD%0AdJdhJyBJ2msVEGAbcOT0zCQPBPYBLmunVUkO7Yg7so1hnlhJkiRJA2SRSZK07JLcO8kTktw9yaok%0Am2juCPf3wNnAU5I8Osm+wOnAuVW1q6p2A+cCpyfZN8nPA08F3tuuetbYQfdRkiRJ2tt5uZwkaRDu%0ABrwCOJxmnKVLgWOq6msASZ5LUzA6APgkcGJH7MnAmcB3gO8CJ1XVNoCq2jZPrCRJkqQBscgkSVp2%0AVXUd8DNztJ8DnDNL2w3AMYuJlSRJkjQ4Xi4nSZIkSZKkvu31ZzKtO/WCGedf8eonDzgTSdJKM9M+%0Axv2LJGkh3JdIGieeySRJkiRJkqS+WWSSJEmSJElS3ywySZIkSZIkqW8WmSRJkiRJktQ3i0ySJEmS%0AJEnqm0UmSZIkSZIk9c0ikyRJkiRJkvpmkUmSJEmSJEl9s8gkSZIkSZKkvllkkiRJkiRJUt8sMkmS%0AJEmSJKlvFpkkSZIkSZLUN4tMkiRJkiRJ6ptFJkmSJEmSJPXNIpMkSZIkSZL6ZpFJkiRJkiRJfbPI%0AJEmSJEmSpL5ZZJIkSZIkSVLfLDJJkiRJkiSpbz0VmZKsS/LxJDuSXJvkTUlWtW1HJflSkpvaf4/q%0AiEuS1yT5bju9Nkk62meNlSRJkiRJ0vjo9UymtwDfAX4COAp4DHBykh8DPgKcBewPvBv4SDsfYDNw%0ADHAk8HDg14DnAPQQK0mSJEmSpDHRa5Hpp4APVtXNVXUtcCGwHtgIrAL+d1XdUlV/AwT4pTbu94A3%0AVNVVVXU18AbghLZtvlhJkiRJ+pEkk0luTjLVTl/raDs+yfYku5N8OMnajra1Sc5r27YnOb5rvbPG%0ASpJ6t6rH5f4PcFySSZqzjp4EnEZTaLqkqqpj2Uva+dOFqIs72i5u59FD7I8k2UxzVhQTExNMTk72%0AmPaepqam7hR7yhG3zbjsYl9jsWbKbZSMcn7mtnijnN8o5wajn58kSSvY86rqbztnJFkPvB14MvBl%0AYCvN1RjHtYu8GbgVmKC5MuOCJBdX1bYeYiVJPeq1yPQZ4NnAjcBdaS5t+zDwEmBn17I7gf3ax6u7%0A2ncCq9txmbrbumN/pKq20mzs2bBhQ23cuLHHtPc0OTlJd+wJp14w47JXbFrcayzWTLmNklHOz9wW%0Ab5TzG+XcYPTzkyRpL7MJOL+qPguQ5DTgq0n2A34IHAs8rKqmgIuSfBR4OnDqXLFVtWsIfZGksTVv%0AkSnJXYC/p6nuP4qmOHQm8BrgGmBNV8gaYHpjPNXVvgaYqqpK0t3WHStJkiRJ3V6V5NXA14A/r6pJ%0AmqshPje9QFVdnuRW4DCaItPtVXVZxzouphlnlnliv9T5wst5hcVsZrryYiWfTe3Z4nPz/Zmb78/s%0ABvXe9HIm01rgJ4E3VdUtwC1J3gm8Ang+cEqSdFz29nCa01EBttEM+v2v7fMj23nTbXPFSpIkSVKn%0AFwH/SXPp23HA+e0dque6SuL2OdqYJ3YPy3mFxWxmuvJi0FddDJJni8/N92duvj+zG9R7M+/A31V1%0APfAN4KQkq5Lcm2ZA74uBSZqN9h8m2SfJ89qwT7X/vgd4fpL7JTkIOAV4V9s2X6wkSZIk/UhVfb6q%0AdrU3Dno38E/Ar3LnKyjgjqsk5ruCwissJGmJ9Hp3uacBTwSuA74O3Ab8SVXdChwDPAP4HvBM4Jh2%0APjSX2J0P/DvwH8AF7Tx6iJUkSZKkuRTNHaqnr6AAIMkDgX2Ay9ppVZJDO+K6r7CYLVaStAA9Dfxd%0AVf8GbJyl7SvA0bO0FfDCdlpQrCRJkiRNa6+oeCTNTYluA34b+EXgj2l+1/xzkkfT3CHudODc6YG7%0Ak5wLnJ7kWTR3l3sqzXizAGfPFStJ6l2vd5eTJEmSpGG6G824sIfTDLtxKc2VEF8DSPJcmoLRAcAn%0AgRM7Yk+muXnRd4DvAidV1TaAqto2T6wkqUcWmSRJGqB1MwzgCnDFq5884EwkabxU1XXAz8zRfg5w%0AzixtN9AM1bHgWElS73odk0mSJEmSJEmalUUmSdJAJTk0yc1JzuqYd3yS7Ul2J/lwkrUdbWuTnNe2%0AbU9yfNf6Zo2VJEmSNDgWmSRJg/Zm4AvTT5Ksp7nz6NOBCeAm4C1dy9/atm0C3trG9BIrSZIkaUAc%0Ak0mSNDBJjgO+B3wOeFA7exNwflV9tl3mNOCrSfYDfggcCzysqqaAi5J8lKaodOpcsd4VSJIkSRos%0Az2SSJA1EkjU0t4U+patpPXDx9JOqupzmzKXD2un2qrqsY/mL25j5YiVJkiQNkGcySZIG5eXAGVV1%0AZZLO+auBnV3L7gT2o7lF9Wxt88XuIclmYDPAxMQEk5OTC+7A1NTUguJOOeK2npddTD7zWWi+w2a+%0Ay2eccgXzlSRpXFlkkiQtuyRHAY8HHjFD8xSwpmveGmAXzeVys7XNF7uHqtoKbAXYsGFDbdy4sfcO%0AtCYnJ1lI3AmnXtDzsldsWng+81lovsNmvstnnHIF89Xead0C9hmSNKosMkmSBmEjsA74ZnsW02rg%0ArkkeClwIHDm9YJIHAvsAl9EUmVYlObSq/qtd5EhgW/t42xyxkiRJkgbIIpMkaRC2Au/veP6nNEWn%0Ak4D7Av+c5NHAl2nGbTp3euDuJOcCpyd5FnAU8FTgUe16zp4rVpIkSdLgOPC3JGnZVdVNVXXt9ERz%0AmdvNVXVdVW0DnktTMPoOzXhKJ3eEnwzco217H3BSG0MPsZIkSZIGxDOZJEkDV1Vbup6fA5wzy7I3%0AAMfMsa5ZYyVJkiQNjmcySZIkSZIkqW8WmSRJkiRJktQ3i0ySJEmSJEnqm0UmSZIkSZIk9c0ikyRJ%0AkiRJkvpmkUmSJEmSJEl9s8gkSZIkSZKkvllkkiRJkiRJUt8sMkmSJEmSJKlvFpkkSZIkSZLUN4tM%0AkiRJkiRJ6ptFJkmSJEmSJPXNIpMkSZIkSZL6ZpFJkiRJkiRJfbPIJEmSJEmSpL5ZZJIkSZIkSVLf%0ALDJJkiRJkiSpbxaZJEmSJI2VJIcmuTnJWR3zjk+yPcnuJB9OsrajbW2S89q27UmO71rfrLGSpN5Z%0AZJIkSZI0bt4MfGH6SZL1wNuBpwMTwE3AW7qWv7Vt2wS8tY3pJVaS1KNVw05AkiRJknqV5Djge8Dn%0AgAe1szcB51fVZ9tlTgO+mmQ/4IfAscDDqmoKuCjJR2mKSqfOFVtVuwbYNUkaexaZJEmSJI2FJGuA%0A04HHAb/f0bSepugEQFVdnuRW4DCaItPtVXVZx/IXA4/pIfZLXa+/GdgMMDExweTk5KL6MTU1dafY%0AU464ref4xb7uOJjpvdEdfH/m5vszu0G9NxaZJEmSJI2LlwNnVNWVSTrnrwZ2di27E9gPuH2Otvli%0A91BVW4GtABs2bKiNGzcuvAc0RaLu2BNOvaDn+Cs2Le51x8FM743u4PszN9+f2Q3qvbHIJEmSJGnk%0AJTkKeDzwiBmap4A1XfPWALtozmSarW2+WEnSAlhkkiRJkjQONgLrgG+2ZzGtBu6a5KHAhcCR0wsm%0AeSCwD3AZTZFpVZJDq+q/2kWOBLa1j7fNEStJWgCLTJIkSZLGwVbg/R3P/5Sm6HQScF/gn5M8Gvgy%0AzbhN504P3J3kXOD0JM8CjgKeCjyqXc/Zc8VKknp3l14XTHJckq8m2Z3k8nYjTJLHJbk0yU1JPp3k%0A4I6YfZKcmeTGJNcmeX7XOmeNlSRJkqRpVXVTVV07PdFc5nZzVV1XVduA59IUjL5DM57SyR3hJwP3%0AaNveB5zUxtBDrCSpRz2dyZTkl4HXAL8N/CvwE+38A4FzgWcB59MMxPcB4Gfb0C3AocDBwI8Dn07y%0An1V1YQ+xkiRJkjSjqtrS9fwc4JxZlr0BOGaOdc0aK0nqXa9nMv0FcHpV/UtV/bCqrq6qq4GnAduq%0A6kNVdTNNUenIJIe3cc8AXl5VO6rqq8A7gBPatvliJUmSJEmSNCbmLTIluSuwAbhPkq8nuSrJm5Lc%0AA1gPXDy9bFXtBi4H1ifZHzios719vL59PGtsf12SJEmSJEnSoPVyudwEcDfgN4BHAz8APgK8hOaO%0ADtd1Lb+T5jrm1R3Pu9uYJ3YPSTYDmwEmJiaYnJzsIe07m5qaulPsKUfcNuOyi32NxZopt1EyyvmZ%0A2+KNcn6jnBuMfn6SJEmSNGi9FJm+3/77xqq6BiDJX9EUmT4LrOlafg2wi2YgvunnN3e10bbPFruH%0AqtpKczcJNmzYUBs3buwh7TubnJykO/aEUy+YcdkrNi3uNRZrptxGySjnZ26LN8r5jXJuMPr5SZIk%0ASdKgzXu5XFXtAK4CaobmbcCR00+S7AscQjPW0g7gms729vG2+WIX1gVJkiRJkiQNW68Df78T+IMk%0A923HWvpj4GPAecDDkhyb5O7AS4FLqurSNu49wEuS7N8O6P1s4F1t23yxkiRJkiRJGhO9XC4H8HLg%0AQOAymkvfPgi8sqpuTnIs8CbgLODzwHEdcS8D3gpsp7ns7jVVdSFAVV03T6wkSZIkqcu62Yb8ePWT%0AB5yJJO2ppyJTVf0AOLmduts+CRw+S9wtwDPbaab2WWMlSZIkSZI0Pnq9XE6SpL4kOSvJNUluTHJZ%0Akmd1tD0uyaVJbkry6SQHd7Ttk+TMNu7aJM/vWu+ssZIkSZIGxyKTJGlQXgWsq6o1wK8Dr0hydJID%0AgXOB04C1wBeBD3TEbQEOBQ4GHgu8MMkTAXqIlSRJkjQgvY7JJElSX6qq8+6h1U6HAEfT3JX0QwBJ%0AtgDXJzm8vRnEM4AT27uW7kjyDuAE4ELgafPESpIkSRoQi0ySpIFJ8haaAtE9gK8AHwdeCVw8vUxV%0A7U5yObA+ybeBgzrb28fHtI/XzxYL7FFkSrIZ2AwwMTHB5OTkgvOfmppaUNwpR9zW87KLyWc+C813%0A2Mx3+YxTrmC+kiSNK4tMkqSBqaqTk/wB8HPARuAWYDVwXdeiO4H92rbp591tzBPb/dpbga0AGzZs%0AqI0bNy44/8nJSRYSd8Isd/+ZyRWbFp7PfBaa77CZ7/IZp1zBfCVJGleOySRJGqiqur2qLgLuD5wE%0ATAFruhZbA+xq2+hqn25jnlhJkiRJA2SRSZI0LKtoxmTaBhw5PTPJvtPz23GYrulsbx9Pj+80a+yy%0AZi5JkiTpTiwySZKWXZL7Jjkuyeokd03yBOB3gE8B5wEPS3JskrsDLwUu6Ri4+z3AS5Lsn+Rw4NnA%0Au9q2+WIlSZIkDYhFJknSIBTNpXFXATuA1wN/XFUfqarrgGNpBgDfATwSOK4j9mXA5cB24DPA66rq%0AQoAeYiVJkiQNiAN/S5KWXVsMeswc7Z8EDp+l7Rbgme20oFhJkiRJg+OZTJIkSZIkSeqbRSZJkiRJ%0AkiT1zSKTJEmSJEmS+uaYTJIk9WndqRcMOwVJkiRp6DyTSZIkSZIkSX2zyCRJkiRJkqS+WWSSJEmS%0AJElS3ywySZIkSZIkqW8O/C1J0giYbfDwK1795AFnIkmSJC2OZzJJkiRJkiSpbxaZJEmSJI2FJGcl%0AuSbJjUkuS/KsjrbHJbk0yU1JPp3k4I62fZKc2cZdm+T5XeudNVaS1DuLTJIkSZLGxauAdVW1Bvh1%0A4BVJjk5yIHAucBqwFvgi8IGOuC3AocDBwGOBFyZ5IkAPsZKkHjkmkyRJkqSxUFXbOp+20yHA0cC2%0AqvoQQJItwPVJDq+qS4FnACdW1Q5gR5J3ACcAFwJPmydWktQji0ySJEmSxkaSt9AUiO4BfAX4OPBK%0A4OLpZapqd5LLgfVJvg0c1NnePj6mfbx+tlhgjyJTks3AZoCJiQkmJycX1Yepqak7xZ5yxG2LWlen%0AxeYzSmZ6b3QH35+5+f7MblDvjUUmSZIkSWOjqk5O8gfAzwEbgVuA1cB1XYvuBPZr26afd7cxT2z3%0Aa28FtgJs2LChNm7cuKg+TE5O0h17wix3GV2IKzYtLp9RMtN7ozv4/szN92d2g3pvHJNJkiRJ0lip%0Aqtur6iLg/sBJwBSwpmuxNcCuto2u9uk25omVJC2ARSZJkiRJ42oVzZhM24Ajp2cm2Xd6fjsO0zWd%0A7e3j6fGdZo1d1swlaQWyyCRJkiRp5CW5b5LjkqxOctckTwB+B/gUcB7wsCTHJrk78FLgko6Bu98D%0AvCTJ/kkOB54NvKttmy9WktQji0ySJEmSxkHRXBp3FbADeD3wx1X1kaq6DjiWZgDwHcAjgeM6Yl8G%0AXA5sBz4DvK6qLgToIVaS1CMH/pYkSZI08tpi0GPmaP8kcPgsbbcAz2ynBcVKknrnmUySJEmSJEnq%0Am0UmSZIkSZIk9c0ikyRJkiRJkvrmmEyzWHfqBXead8WrnzyETCRJkiRJkkafZzJJkiRJkiSpbxaZ%0AJEmSJEmS1DeLTJIkSZIkSerbXjUm079fvZMTZhhrSZIkSZIkSf1Z0JlMSQ5NcnOSszrmHZ9ke5Ld%0AST6cZG1H29ok57Vt25Mc37W+WWMlSZIkSZI0PhZ6udybgS9MP0myHng78HRgArgJeEvX8re2bZuA%0At7YxvcRKkiRJkiRpTPR8uVyS44DvAZ8DHtTO3gScX1WfbZc5Dfhqkv2AHwLHAg+rqingoiQfpSkq%0AnTpXbFXtWpLeSZIkSZIkaSB6OpMpyRrgdOCUrqb1wMXTT6rqcpozlw5rp9ur6rKO5S9uY+aLlSRJ%0AkiRJ0hjp9UymlwNnVNWVSTrnrwZ2di27E9gPuH2Otvli95BkM7AZYGJigsnJyR7T3tPEPeCUI25b%0AVCyw6NftxdTU1LKuv1+jnJ+5Ld4o5zfKucHo5ydJkiRJgzZvkSnJUcDjgUfM0DwFrOmatwbYRXO5%0A3Gxt88Xuoaq2AlsBNmzYUBs3bpwv7Rm98eyP8IZ/X/wN9a7YtLjX7cXk5CSL7dcgjHJ+5rZ4o5zf%0AKOcGo5+fJEmSJA1aLxWXjcA64JvtWUyrgbsmeShwIXDk9IJJHgjsA1xGU2RaleTQqvqvdpEjgW3t%0A4zs9XUoAABZ2SURBVG1zxEqSJEmSJGmM9DIm01bgEOCodnobcAHwBOBs4ClJHp1kX5pxm86tql1V%0AtRs4Fzg9yb5Jfh54KvDedr2zxi5h/yRJIyDJPknOSLI9ya4kX0nypI72xyW5NMlNST6d5OCu2DOT%0A3Jjk2iTP71r3rLGSJEmSBmfeIlNV3VRV105PNJe53VxV11XVNuC5NAWj79CMp3RyR/jJwD3atvcB%0AJ7Ux9BArSVo5VgFXAo8B7gWcBnwwybokB9IclDgNWAt8EfhAR+wW4FDgYOCxwAuTPBGgh1hJkiRJ%0AA7LgAYqqakvX83OAc2ZZ9gbgmDnWNWusJGnlaM9u3dIx62NJvgEcDRwAbKuqDwEk2QJcn+TwqroU%0AeAZwYlXtAHYkeQdwAs0l20+bJ1aSJEnSgCx+FGxJkhYpyQRwGM34fCcBF0+3VdXuJJcD65N8Gzio%0As719PH0AY/1sscAeRaaluFPpbHcV7OfOpfPp5y6G43YXRPNdPuOUK5ivJEnjyiKTJGmgktyN5lLp%0Ad1fVpUlWA9d1LbaT5jLq1R3Pu9to22eL3cNS3Kl0trsKnnDqBQteV6/6ubPpuN0F0XyXzzjlCuYr%0ASdK46mXgb0mSlkSSu9DcAOJW4Hnt7ClgTdeia4BdbRtd7dNt88VKkiRJGiCLTJKkgUgS4AxgAji2%0Aqn7QNm0DjuxYbl+au5pua8dhuqazvX28bb7YZeqGJEmSpFlYZJIkDcpbgYcAT6mq73fMPw94WJJj%0Ak9wdeClwScfA3e8BXpJk/ySHA88G3tVjrCRJkqQBscgkSVp2SQ4GngMcBVybZKqdNlXVdcCxwCuB%0AHcAjgeM6wl8GXA5sBz4DvK6qLgToIVaSJEnSgDjwtyRp2VXVdiBztH8SOHyWtluAZ7bTgmIlSZIk%0ADY5nMkmSJEmSJKlvFpkkSZIkSZLUN4tMkiRJkiRJ6ptFJkmSJEkjL8k+Sc5Isj3JriRfSfKkjvbH%0AJbk0yU1JPt3edKIz9swkNya5Nsnzu9Y9a6wkqXcWmSRJkiSNg1XAlcBjgHsBpwEfTLIuyYHAue28%0AtcAXgQ90xG4BDgUOBh4LvDDJEwF6iJUk9ci7y0mSJEkaeVW1m6ZYNO1jSb4BHA0cAGyrqg8BJNkC%0AXJ/k8Kq6FHgGcGJV7QB2JHkHcAJwIfC0eWLHxrpTL5hx/hWvfvKAM5G0t7LIJEnSCJvpB4M/FiQJ%0AkkwAhwHbgJOAi6fbqmp3ksuB9Um+DRzU2d4+PqZ9vH62WGCPIlOSzcBmgImJCSYnJxeV+9TU1J1i%0ATznitkWtqxeLzXMYZnpvdAffn7n5/sxuUO+NRSZJkiRJYyXJ3YCzgXdX1aVJVgPXdS22E9gPWN3x%0AvLuNtn222D1U1VZgK8CGDRtq48aNi8p/cnKS7tgTZjkLaSlcsWnjvMuMipneG93B92duvj+zG9R7%0A45hMkiRJksZGkrsA7wVuBZ7Xzp4C1nQtugbY1bbR1T7dNl+sJGkBLDJJkiRJGgtJApwBTADHVtUP%0A2qZtwJEdy+0LHEIz1tIO4JrO9vbxtvlil6kbkrRiWWSSJEmSNC7eCjwEeEpVfb9j/nnAw5Icm+Tu%0AwEuBSzoG7n4P8JIk+yc5HHg28K4eYyVJPbLIJEmSJGnkJTkYeA5wFHBtkql22lRV1wHHAq8EdgCP%0ABI7rCH8ZcDmwHfgM8LqquhCgh1hJUo8c+FuSJEnSyKuq7UDmaP8kcPgsbbcAz2ynBcVKknrnmUyS%0AJEmSJEnqm0UmSZIkSZIk9c0ikyRJkiRJkvpmkUmSJEmSJEl9s8gkSZIkSZKkvllkkiRJkiRJUt8s%0AMkmSJEmSJKlvFpkkSZIkSZLUN4tMkiRJkiRJ6ptFJkmSJEmSJPXNIpMkSZIkSZL6ZpFJkiRJkiRJ%0AfbPIJEmSJEmSpL6tGnYCkiRJkrQ3+ferd3LCqRcMOw1JWnKeySRJkiRJkqS+WWSSJEmSJElS3ywy%0ASZIkSZIkqW8WmSRJkiRJktQ3i0ySJEmSJEnq27xFpiT7JDkjyfYku5J8JcmTOtofl+TSJDcl+XSS%0Ag7tiz0xyY5Jrkzy/a92zxkqSJEmSJGl89HIm0yrgSuAxwL2A04APJlmX5EDg3HbeWuCLwAc6YrcA%0AhwIHA48FXpjkiQA9xEqSJEmSJGlMrJpvgaraTVMsmvaxJN8AjgYOALZV1YcAkmwBrk9yeFVdCjwD%0AOLGqdgA7krwDOAG4EHjaPLGSJEmSJEkaE/MWmbolmQAOA7YBJwEXT7dV1e4klwPrk3wbOKizvX38%0A/7d3/zFylPcdx99fMAJqYxUXeqitihVEQuRYJqqrRErTugoQmrRKVKcVhf5wW3DUir/iqHUl0lo4%0ALaQ0qVSSUFmCQDAkjSICjVxFbSUuaoISFbVKEA1BRYU0qR1BRByfMSZET/+YOTNebnfndnZnnrl9%0Av6RH9s3ss/O55+aeZ+a5nZl3l//fMqwucNokU0TsBnYDLCwssLi4uNrYACycC3u2vjxRXWDi7dax%0AtLQ00/dvKud8Zptczvlyzgb558tRRNxI8YeGrcCnUkq7KuveBnwM+Fngq8CulNIz5bqzgTuA9wAv%0AAH+dUvpInbpr1ea9h1Zc/vSt72w5iSRJkvSKVU0yRcRZwH3APSmlJyJiA/DswMuOAucBGypfD66j%0AXD+s7mlSSgeAAwDbt29PO3bsWE3sU26/7yE+/Niq59VOefq6ybZbx+LiIpN+X23IOZ/ZJpdzvpyz%0AQf75MvV/wAeBtwPnLi+sXD59PfB5YD/F5dNvLl+yj1cuvb4IeDgi/iul9IUadSVJkiS1pPbT5SLi%0ADOBe4CXgxnLxErBx4KUbgWPlOgbWL68bV1eStMaklB5IKT0IfG9g1anLp1NKL1JMKm2LiMvK9b8L%0A7E8pPZ9S+gawfOl1nbqSJEmSWlLrYz0REcCdwALwjpTSD8tVjwO/V3ndeuASigP+5yPiMLAN+Jfy%0AJdvKOiPrTvzdSJL6aOjl07ldej3sMskml2JP02C2vl3Wad7Z6VNWMK8kSX1V99qxO4DXA1eklE5U%0Aln8OuC0idgKHgD8Hvl65cfcngZsi4lGKCaobgN+vWVeSNB96c+n1sMskdw25R1LbBi/r7ttlnead%0AnT5lBfNKktRXYyeZIuJi4L3ASeBI8aEmAN6bUrqvnCT6KHCQ4oar11Sq/wXFBNUzwAngQymlLwCk%0AlJ4dU1eSNB/qXnr94sC6cXUlSRIrPzDCh0VImoWxk0zlE3pixPp/BVa890VK6STwB2VZVV1J0tzo%0A1aXXw57sJkmaPZ9UKkl5q33jb0mSmoiIdRFxDnAmcGZEnBMR6ygun35DROws1w+79Pr88obeNwB3%0Al+vG1ZUkrS3LTyq9q7qw8rTRDwCbgEcpnja6bB+vPKn0l4E/iYira9aVJNXkJJMkqS03UVw6vRf4%0A7fL/N6WUngV2An8JPA+8iVdfev0UxaXXXwRuq156PaauJGkN8UmlkpS3ujf+liSpkZTSPooD95XW%0Aeem1JKmJVp5UKkkazUmmVRh2Hw5vmidJkiR1qpUnlUbEbmA3wMLCAouLixOFXTgX9mx9eaK60zJp%0A9llbWlrKNlsObJ/RbJ/h2mobJ5kkSZIk9V0rTypNKR0ADgBs37497dixY6Kwt9/3EB9+rNtTsaev%0A29Hp9odZXFxk0nadB7bPaLbPcG21jfdkkiRJktR3j1M8fRR49ZNKgcPV9bz6SaUr1p1xZklac5xk%0AkiRJktQLPqlUkvLmJJMkSZKkvvBJpZKUMe/JJEmSJKkXfFKpJOXNTzJJkiRJkiSpMSeZJEmSJEmS%0A1JiTTJIkSZIkSWrMSSZJkiRJkiQ15o2/JUlaIzbvPXTa13u2vsyuvYd4+tZ3dpRIkiRJ88RPMkmS%0AJEmSJKkxJ5kkSZIkSZLUmJNMkiRJkiRJasxJJkmSJEmSJDXmjb8lSZIkac4MPiximQ+LkNSEn2SS%0AJEmSJElSY04ySZIkSZIkqTEvl5MkaY1b6ZIIL4eQJEnStPlJJkmSJEmSJDXmJJMkSZIkSZIa83K5%0AKfDJDJIkSZIkad45ySRJkiRJAvwDuqRmnGSSJGkOeRIhSZKkafOeTJIkSZIkSWrMSSZJkiRJkiQ1%0A5iSTJEmSJEmSGvOeTJIk6RTv1SRJWslK44Njg6RBfpJJkiRJkiRJjTnJJEmSJEmSpMa8XG6G/Eip%0AJEmSJEmaF04ySZKksfzDiSRJksZxkkmSJE3Em4RL0nxzHJA0yEmmlg3riO++en3LSSRJkiRp+px8%0AkuaXk0ySJGmqvLROkiRpPnU+yRQRm4A7gauA54A/Synd320qSVKfOJbkb9hftav2bH2ZXeXrnJSS%0A1DbHktlbzVjgOCD1U+eTTMDHgJeABeBy4FBEfC2l9Hi3sdr12HeOnjqwHscOV5JexbFkjalzIrJs%0A2LjoJ6okrZJjSUbsw6V+6nSSKSLWAzuBN6SUloAvRcQ/Ar8D7O0yW85Wc+A9DXbmknLmWKLVjIvT%0AHEOrn7yClcdL70si9YNjST+0fR7UBccH9V2klLrbeMQbgUdSSudWlr0f+KWU0q9Vlu0Gdpdfvg74%0A5oSbvIDio685yjkb5J3PbJPLOV/O2WC6+S5OKV04pfeaOy2PJbnvl4PMO1t9ytunrGDeSTiWNOB5%0ASVZsm9Fsn9Fsn+HqtE3jsaTry+U2AEcHlh0FzqsuSCkdAA403VhEPJpS2t70fWYh52yQdz6zTS7n%0AfDlng/zzzZnWxpK+/dzNO1t9ytunrGBedcLzkkzYNqPZPqPZPsO11TZnzHoDYywBGweWbQSOdZBF%0AktRPjiWSpKYcSyRpCrqeZHoSWBcRl1aWbQO8uZ4kqS7HEklSU44lkjQFnU4ypZSOAw8AN0fE+oh4%0AC/Au4N4ZbbLxR1tnKOdskHc+s00u53w5Z4P8882NlseSvv3czTtbfcrbp6xgXrXM85Ks2Daj2T6j%0A2T7DtdI2nd74GyAiNgF3AVcC3wP2ppTu7zSUJKlXHEskSU05lkhSc51PMkmSJEmSJKn/ur4nkyRJ%0AkiRJktYAJ5kkSZIkSZLU2FxMMkXEpoj4XEQcj4hnIuLaGW9vMSJejIilsnyzsu7aMsPxiHiwvPa7%0AVs5RdUdkuTEiHo2IkxFx98C6t0XEExHxQkQ8HBEXV9adHRF3RcQPIuJIRLxvWnXr5IuIzRGRKm24%0AFBEfaDNf+bo7yzY/FhH/GRG/kkP7jcqWQ9uVrz0YEYfL1z4ZEdfn0HajsuXSdspPtDyOrLD91vvy%0Ahnk76T8b5G29v5qGiLg0iuONg5VlrR5n1MyZzXHRKjJfExHfKN/7qYh4a7k82/1B/TBuv+67yPzc%0Ao0uR8blFLiLj84dcRItj/8T9VUppzRfgU8A/ABuAXwCOAltmuL1F4PoVlm8BjgG/WGa5H/h0nZzj%0A6o7I8uvAu4E7gLsryy8o3/83gHOA24CvVNbfAvwbcD7weuAIcHXTuqvItxlIwLoh9WaeD1gP7Cuz%0AnAH8avkz2Nx1+43J1nnbVfbZs8v/X1a+9ue6brsx2bJoO0t+hZbHkRW233pf3jBvJ/1ng7yt91dT%0Aaud/Lrd/sPJ9tHqcUTPnIpkcF9XMeyXwDPDmcv/96bJkvT9Y+lFG7ddroZD5uUfHbZPtuUUuhYzP%0AH3IptDj2j6o7MmPXjdTCD2E98BLw2sqye4FbZ7jNRVY+mPor4P7K15eU2c4bl3NU3ZqZPsjpHf1u%0A4JGBdjoBXFZ+/R3gqsr6/cs7XJO6q8i3mdEn+63mq7z268DO3NpvIFt2bQe8DjgM/GZubTeQLbu2%0As3Rf6GAcGZGltb58Btln3n9OKWcr/dUUcl4DfIbihGX5QLOz44wxWRfJ7LhoTN5HgD9cYXm2+4Ol%0AH2Xcfr2WCpmfe+RSyPjcoutCxucPHbZJa2N/k/5qHi6Xey3wo5TSk5VlX6OYtZulWyLiuYj4ckTs%0AKJdtKbcNQErpKcofXI2co+pOYvD9jgNPAVsi4nzgp6rrx2RZTd3VeiYivh0Rn4iICwC6yhcRCxTt%0A/XjDbUw930C2ZZ23XUR8PCJeAJ6gGCT+qeE2ppZvSLZlnbedstLVOFLHTH6fph2yjf5zChlb66+m%0AkHUjcDOwZ2BVTscZg3I/LgIgIs4EtgMXRsR/l2PBRyPi3BW2mcX+oF7JeTyZtSyO/3KS87lFl3I+%0Af+hSB2P/xP3VPEwybaD4WFfVUYrZuVn5U+A1FB+tPgB8PiIuGZNlXM5pfx/jsjCwvm6WcXXreg74%0AeeBiio9IngfcV9l+q/ki4qxy+/eklJ5ouI2p5lshWzZtl1L643L9W4EHgJMNtzG1fEOyZdN2ykoX%0A40hds/p9mpoW+89GWu6vmtoP3JlS+t+B5TkdZ1T14bho2QJwFvAein3hcuCNwE018kLHv2/K3jzv%0AB1kc/+Ui53OLruV8/tCxtsf+ifureZhkWgI2DizbSHHt4UyklL6aUjqWUjqZUroH+DLwjjFZxuWc%0A9vcxLgsD6+tmGVe3lpTSUkrp0ZTSyyml7wI3AleVM7it5ouIMyg+GvhSmaPpNqaWb6VsObVdmedH%0AKaUvAT8D/FHDbUw132C23NpO2Wh9HFmFWf0+TUXL/WdjLfZXE4uIy4ErgL9dYXVOxxmn9OS4aNmJ%0A8t/bU0qHU0rPAR+pmRc6/H1TL8zzfpDN8V/Xcj63yEXO5w9d6Gjsn7i/modJpieBdRFxaWXZNk6/%0ArGjWEhDlNrctL4yI1wBnlxnH5RxVdxKD77ee4hrMx1NKz1N8NHFb5fWjsqym7qTS8ubazBcRAdxJ%0A8ZfNnSmlH05hG1PJNyLboE7abgXrlt+rwTZmlW8526Bc2k7dymEcGWYmv0/TCNZ2/zmNzBUz7a8a%0AZttBcf+4b0XEEeD9wM6I+I8VttnlccYoOR4XFcGKn+u3eaX/r8pxf1C/5DyezFqOx3+ty/ncIlM5%0Anz+0aQftj/2T91fjbtq0FgrwaYo7o68H3kLNu6JPuK0fB95Ocef6dcB1wHGKG5dtAX5A8dG/9cBB%0ATr97+9Cc4+qOyLOuzHILxYz5cq4Ly/ffWS77EKffZf9W4IsUd9m/jOKXb/kO/RPXXUW+N5Vtdgbw%0AExR3tX+4g3x/D3wF2DCwvPP2G5Gt87YDfpLixnQbgDMpfieOA+/quu3GZOu87Sx5FlocR4Zsv/W+%0AfAqZW+8/J8zZSX/VIO+PARdVyt8Any231/pxRo28WR0X1cx8M/Dv5b5xPsVTfPbnuD9Y+ldG7ddr%0AoZD5uUfXhYzPLbouZHz+0HWho7F/VN2RebtusJZ+KJuAB8ud9FvAtTPc1oUUBybHgO+XnciVlfXX%0AlhmOAw8Bm+rmHFV3RJ59FH+Nq5Z95borKG6odoLiyS+bK/XOBu4qd7rvAu8beN+J69bJB/wW8D/l%0A93oY+CRwUZv5KO7Lk4AXKT4uuFyu67r9RmXLpO0upOisv1++9jHghmlsYwptNzRbDm1nybPQ4jgy%0AZPv7aLkvb5i3k/5zwqyd9FdT3jcOVr5u9TijZvtmc1xUM/NZwMfLvEeAvwPO6cP+YMm/jNuv+17I%0A/Nyj47bJ9twih0LG5w+5FVoa+8fVHVairCxJkiRJkiRNbB7uySRJkiRJkqQZc5JJkiRJkiRJjTnJ%0AJEmSJEmSpMacZJIkSZIkSVJjTjJJkiRJkiSpMSeZJEmSJEmS1JiTTJIkSZIkSWrMSSZJkiRJkiQ1%0A9v98LjRWTwNkl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9" tIns="45720" rIns="91439" bIns="45720" numCol="1" anchor="t" anchorCtr="0" compatLnSpc="1">
            <a:prstTxWarp prst="textNoShape">
              <a:avLst/>
            </a:prstTxWarp>
          </a:bodyPr>
          <a:lstStyle/>
          <a:p>
            <a:endParaRPr lang="en-IN"/>
          </a:p>
        </p:txBody>
      </p:sp>
      <p:sp>
        <p:nvSpPr>
          <p:cNvPr id="9" name="TextBox 8"/>
          <p:cNvSpPr txBox="1"/>
          <p:nvPr/>
        </p:nvSpPr>
        <p:spPr>
          <a:xfrm>
            <a:off x="611560" y="476674"/>
            <a:ext cx="8640960" cy="584775"/>
          </a:xfrm>
          <a:prstGeom prst="rect">
            <a:avLst/>
          </a:prstGeom>
          <a:noFill/>
        </p:spPr>
        <p:txBody>
          <a:bodyPr wrap="square" lIns="91439" tIns="45720" rIns="91439" bIns="45720" rtlCol="0">
            <a:spAutoFit/>
          </a:bodyPr>
          <a:lstStyle/>
          <a:p>
            <a:endParaRPr lang="en-US" sz="1600" dirty="0">
              <a:solidFill>
                <a:schemeClr val="bg1">
                  <a:lumMod val="50000"/>
                </a:schemeClr>
              </a:solidFill>
              <a:latin typeface="DM Sans Bold" charset="0"/>
            </a:endParaRPr>
          </a:p>
          <a:p>
            <a:r>
              <a:rPr lang="en-US" sz="1600" dirty="0">
                <a:solidFill>
                  <a:schemeClr val="bg1">
                    <a:lumMod val="50000"/>
                  </a:schemeClr>
                </a:solidFill>
                <a:latin typeface="DM Sans Bold" charset="0"/>
              </a:rPr>
              <a:t>- Identifying the missing values</a:t>
            </a:r>
            <a:endParaRPr lang="en-IN" sz="1600" dirty="0">
              <a:solidFill>
                <a:schemeClr val="bg1">
                  <a:lumMod val="50000"/>
                </a:schemeClr>
              </a:solidFill>
              <a:latin typeface="DM Sans Bold" charset="0"/>
            </a:endParaRPr>
          </a:p>
        </p:txBody>
      </p:sp>
      <p:pic>
        <p:nvPicPr>
          <p:cNvPr id="4" name="Picture 3" descr="Text&#10;&#10;Description automatically generated">
            <a:extLst>
              <a:ext uri="{FF2B5EF4-FFF2-40B4-BE49-F238E27FC236}">
                <a16:creationId xmlns:a16="http://schemas.microsoft.com/office/drawing/2014/main" id="{1C4BFA6D-4F98-2D06-5DE6-9D79E1EE7E4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339752" y="1460500"/>
            <a:ext cx="3816424" cy="2534472"/>
          </a:xfrm>
          <a:prstGeom prst="rect">
            <a:avLst/>
          </a:prstGeom>
          <a:noFill/>
          <a:ln>
            <a:noFill/>
          </a:ln>
        </p:spPr>
      </p:pic>
      <p:pic>
        <p:nvPicPr>
          <p:cNvPr id="5" name="Picture 4" descr="Text&#10;&#10;Description automatically generated with medium confidence">
            <a:extLst>
              <a:ext uri="{FF2B5EF4-FFF2-40B4-BE49-F238E27FC236}">
                <a16:creationId xmlns:a16="http://schemas.microsoft.com/office/drawing/2014/main" id="{6A090740-1F08-0AFE-430C-633BD0D7B392}"/>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451860" y="4509120"/>
            <a:ext cx="2240280" cy="2022475"/>
          </a:xfrm>
          <a:prstGeom prst="rect">
            <a:avLst/>
          </a:prstGeom>
          <a:noFill/>
          <a:ln>
            <a:noFill/>
          </a:ln>
        </p:spPr>
      </p:pic>
      <p:sp>
        <p:nvSpPr>
          <p:cNvPr id="6" name="TextBox 5">
            <a:extLst>
              <a:ext uri="{FF2B5EF4-FFF2-40B4-BE49-F238E27FC236}">
                <a16:creationId xmlns:a16="http://schemas.microsoft.com/office/drawing/2014/main" id="{5F4B834F-6011-3131-8D25-8CB2053743BA}"/>
              </a:ext>
            </a:extLst>
          </p:cNvPr>
          <p:cNvSpPr txBox="1"/>
          <p:nvPr/>
        </p:nvSpPr>
        <p:spPr>
          <a:xfrm>
            <a:off x="6228184" y="2276872"/>
            <a:ext cx="3024336" cy="553998"/>
          </a:xfrm>
          <a:prstGeom prst="rect">
            <a:avLst/>
          </a:prstGeom>
          <a:noFill/>
        </p:spPr>
        <p:txBody>
          <a:bodyPr wrap="square" lIns="91439" tIns="45720" rIns="91439" bIns="45720" rtlCol="0">
            <a:spAutoFit/>
          </a:bodyPr>
          <a:lstStyle/>
          <a:p>
            <a:endParaRPr lang="en-US" sz="1600" dirty="0">
              <a:solidFill>
                <a:schemeClr val="bg1">
                  <a:lumMod val="50000"/>
                </a:schemeClr>
              </a:solidFill>
              <a:latin typeface="DM Sans Bold" charset="0"/>
            </a:endParaRPr>
          </a:p>
          <a:p>
            <a:r>
              <a:rPr lang="en-US" sz="1400" dirty="0">
                <a:solidFill>
                  <a:srgbClr val="737373"/>
                </a:solidFill>
                <a:latin typeface="DM Sans"/>
              </a:rPr>
              <a:t>Datatype</a:t>
            </a:r>
            <a:r>
              <a:rPr lang="en-US" sz="1400" dirty="0">
                <a:solidFill>
                  <a:schemeClr val="bg1">
                    <a:lumMod val="50000"/>
                  </a:schemeClr>
                </a:solidFill>
                <a:latin typeface="DM Sans Bold" charset="0"/>
              </a:rPr>
              <a:t> </a:t>
            </a:r>
            <a:r>
              <a:rPr lang="en-US" sz="1400" dirty="0">
                <a:solidFill>
                  <a:srgbClr val="737373"/>
                </a:solidFill>
                <a:latin typeface="DM Sans"/>
              </a:rPr>
              <a:t>Information</a:t>
            </a:r>
            <a:endParaRPr lang="en-IN" sz="1400" dirty="0">
              <a:solidFill>
                <a:srgbClr val="737373"/>
              </a:solidFill>
              <a:latin typeface="DM Sans"/>
            </a:endParaRPr>
          </a:p>
        </p:txBody>
      </p:sp>
      <p:sp>
        <p:nvSpPr>
          <p:cNvPr id="7" name="TextBox 6">
            <a:extLst>
              <a:ext uri="{FF2B5EF4-FFF2-40B4-BE49-F238E27FC236}">
                <a16:creationId xmlns:a16="http://schemas.microsoft.com/office/drawing/2014/main" id="{96F55F27-9ACB-BFCC-A222-E938C40521FD}"/>
              </a:ext>
            </a:extLst>
          </p:cNvPr>
          <p:cNvSpPr txBox="1"/>
          <p:nvPr/>
        </p:nvSpPr>
        <p:spPr>
          <a:xfrm>
            <a:off x="827584" y="5120501"/>
            <a:ext cx="3024336" cy="553998"/>
          </a:xfrm>
          <a:prstGeom prst="rect">
            <a:avLst/>
          </a:prstGeom>
          <a:noFill/>
        </p:spPr>
        <p:txBody>
          <a:bodyPr wrap="square" lIns="91439" tIns="45720" rIns="91439" bIns="45720" rtlCol="0">
            <a:spAutoFit/>
          </a:bodyPr>
          <a:lstStyle/>
          <a:p>
            <a:endParaRPr lang="en-US" sz="1600" dirty="0">
              <a:solidFill>
                <a:schemeClr val="bg1">
                  <a:lumMod val="50000"/>
                </a:schemeClr>
              </a:solidFill>
              <a:latin typeface="DM Sans Bold" charset="0"/>
            </a:endParaRPr>
          </a:p>
          <a:p>
            <a:r>
              <a:rPr lang="en-US" sz="1400" dirty="0">
                <a:solidFill>
                  <a:srgbClr val="737373"/>
                </a:solidFill>
                <a:latin typeface="DM Sans"/>
              </a:rPr>
              <a:t>Missing Values</a:t>
            </a:r>
            <a:r>
              <a:rPr lang="en-US" sz="1400" dirty="0">
                <a:solidFill>
                  <a:schemeClr val="bg1">
                    <a:lumMod val="50000"/>
                  </a:schemeClr>
                </a:solidFill>
                <a:latin typeface="DM Sans Bold" charset="0"/>
              </a:rPr>
              <a:t> </a:t>
            </a:r>
            <a:r>
              <a:rPr lang="en-US" sz="1400" dirty="0">
                <a:solidFill>
                  <a:srgbClr val="737373"/>
                </a:solidFill>
                <a:latin typeface="DM Sans"/>
              </a:rPr>
              <a:t>Information</a:t>
            </a:r>
            <a:endParaRPr lang="en-IN" sz="1400" dirty="0">
              <a:solidFill>
                <a:srgbClr val="737373"/>
              </a:solidFill>
              <a:latin typeface="DM Sans"/>
            </a:endParaRPr>
          </a:p>
        </p:txBody>
      </p:sp>
      <p:pic>
        <p:nvPicPr>
          <p:cNvPr id="17" name="Audio 16">
            <a:hlinkClick r:id="" action="ppaction://media"/>
            <a:extLst>
              <a:ext uri="{FF2B5EF4-FFF2-40B4-BE49-F238E27FC236}">
                <a16:creationId xmlns:a16="http://schemas.microsoft.com/office/drawing/2014/main" id="{C813DEC3-A761-4895-BC6E-4706CCDAC63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064445726"/>
      </p:ext>
    </p:extLst>
  </p:cSld>
  <p:clrMapOvr>
    <a:masterClrMapping/>
  </p:clrMapOvr>
  <mc:AlternateContent xmlns:mc="http://schemas.openxmlformats.org/markup-compatibility/2006">
    <mc:Choice xmlns:p14="http://schemas.microsoft.com/office/powerpoint/2010/main" Requires="p14">
      <p:transition spd="slow" p14:dur="2000" advTm="11931"/>
    </mc:Choice>
    <mc:Fallback>
      <p:transition spd="slow" advTm="11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58001" y="-106411"/>
            <a:ext cx="2051489" cy="1496965"/>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7091405" y="4793309"/>
            <a:ext cx="2051489" cy="2088789"/>
          </a:xfrm>
          <a:prstGeom prst="rect">
            <a:avLst/>
          </a:prstGeom>
        </p:spPr>
      </p:pic>
      <p:sp>
        <p:nvSpPr>
          <p:cNvPr id="10" name="TextBox 10"/>
          <p:cNvSpPr txBox="1"/>
          <p:nvPr/>
        </p:nvSpPr>
        <p:spPr>
          <a:xfrm>
            <a:off x="2902921" y="4196747"/>
            <a:ext cx="4107481" cy="282129"/>
          </a:xfrm>
          <a:prstGeom prst="rect">
            <a:avLst/>
          </a:prstGeom>
        </p:spPr>
        <p:txBody>
          <a:bodyPr wrap="square" lIns="0" tIns="0" rIns="0" bIns="0" rtlCol="0" anchor="t">
            <a:spAutoFit/>
          </a:bodyPr>
          <a:lstStyle/>
          <a:p>
            <a:pPr>
              <a:lnSpc>
                <a:spcPts val="2156"/>
              </a:lnSpc>
            </a:pPr>
            <a:endParaRPr lang="en-US" sz="2000" dirty="0">
              <a:solidFill>
                <a:srgbClr val="8CA9AD"/>
              </a:solidFill>
              <a:latin typeface="DM Sans Bold"/>
            </a:endParaRPr>
          </a:p>
        </p:txBody>
      </p:sp>
      <p:sp>
        <p:nvSpPr>
          <p:cNvPr id="12" name="TextBox 12"/>
          <p:cNvSpPr txBox="1"/>
          <p:nvPr/>
        </p:nvSpPr>
        <p:spPr>
          <a:xfrm>
            <a:off x="2902920" y="4550235"/>
            <a:ext cx="2976686" cy="282129"/>
          </a:xfrm>
          <a:prstGeom prst="rect">
            <a:avLst/>
          </a:prstGeom>
        </p:spPr>
        <p:txBody>
          <a:bodyPr lIns="0" tIns="0" rIns="0" bIns="0" rtlCol="0" anchor="t">
            <a:spAutoFit/>
          </a:bodyPr>
          <a:lstStyle/>
          <a:p>
            <a:pPr>
              <a:lnSpc>
                <a:spcPts val="2156"/>
              </a:lnSpc>
            </a:pPr>
            <a:endParaRPr lang="en-US" sz="2000" dirty="0">
              <a:solidFill>
                <a:srgbClr val="737373"/>
              </a:solidFill>
              <a:latin typeface="DM Sans"/>
            </a:endParaRPr>
          </a:p>
        </p:txBody>
      </p:sp>
      <p:sp>
        <p:nvSpPr>
          <p:cNvPr id="13" name="TextBox 12"/>
          <p:cNvSpPr txBox="1"/>
          <p:nvPr/>
        </p:nvSpPr>
        <p:spPr>
          <a:xfrm>
            <a:off x="683568" y="808534"/>
            <a:ext cx="6480720" cy="1344368"/>
          </a:xfrm>
          <a:prstGeom prst="rect">
            <a:avLst/>
          </a:prstGeom>
          <a:noFill/>
        </p:spPr>
        <p:txBody>
          <a:bodyPr wrap="square" lIns="51206" tIns="25603" rIns="51206" bIns="25603" rtlCol="0">
            <a:spAutoFit/>
          </a:bodyPr>
          <a:lstStyle/>
          <a:p>
            <a:r>
              <a:rPr lang="en-US" sz="1400" dirty="0">
                <a:solidFill>
                  <a:srgbClr val="737373"/>
                </a:solidFill>
                <a:latin typeface="DM Sans"/>
              </a:rPr>
              <a:t>We use the straight forward "</a:t>
            </a:r>
            <a:r>
              <a:rPr lang="en-US" sz="1400" dirty="0" err="1">
                <a:solidFill>
                  <a:srgbClr val="737373"/>
                </a:solidFill>
                <a:latin typeface="DM Sans"/>
              </a:rPr>
              <a:t>train_test_split</a:t>
            </a:r>
            <a:r>
              <a:rPr lang="en-US" sz="1400" dirty="0">
                <a:solidFill>
                  <a:srgbClr val="737373"/>
                </a:solidFill>
                <a:latin typeface="DM Sans"/>
              </a:rPr>
              <a:t>()" method from </a:t>
            </a:r>
            <a:r>
              <a:rPr lang="en-US" sz="1400" dirty="0" err="1">
                <a:solidFill>
                  <a:srgbClr val="737373"/>
                </a:solidFill>
                <a:latin typeface="DM Sans"/>
              </a:rPr>
              <a:t>sklearn</a:t>
            </a:r>
            <a:r>
              <a:rPr lang="en-US" sz="1400" dirty="0">
                <a:solidFill>
                  <a:srgbClr val="737373"/>
                </a:solidFill>
                <a:latin typeface="DM Sans"/>
              </a:rPr>
              <a:t> to split our data into train and test subsets. </a:t>
            </a:r>
          </a:p>
          <a:p>
            <a:endParaRPr lang="en-US" sz="1400" dirty="0">
              <a:solidFill>
                <a:srgbClr val="737373"/>
              </a:solidFill>
              <a:latin typeface="DM Sans"/>
            </a:endParaRPr>
          </a:p>
          <a:p>
            <a:r>
              <a:rPr lang="en-US" sz="1400" dirty="0">
                <a:solidFill>
                  <a:srgbClr val="737373"/>
                </a:solidFill>
                <a:latin typeface="DM Sans"/>
              </a:rPr>
              <a:t>Then transforming the </a:t>
            </a:r>
            <a:r>
              <a:rPr lang="en-US" sz="1400" dirty="0" err="1">
                <a:solidFill>
                  <a:srgbClr val="737373"/>
                </a:solidFill>
                <a:latin typeface="DM Sans"/>
              </a:rPr>
              <a:t>median_income</a:t>
            </a:r>
            <a:r>
              <a:rPr lang="en-US" sz="1400" dirty="0">
                <a:solidFill>
                  <a:srgbClr val="737373"/>
                </a:solidFill>
                <a:latin typeface="DM Sans"/>
              </a:rPr>
              <a:t> which is continuous, hence we converted it into a categorical attribute </a:t>
            </a:r>
          </a:p>
          <a:p>
            <a:endParaRPr lang="en-IN" sz="1400" dirty="0"/>
          </a:p>
        </p:txBody>
      </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3527" y="3501008"/>
            <a:ext cx="4608512" cy="3021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009" y="2358970"/>
            <a:ext cx="80391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Audio 10">
            <a:hlinkClick r:id="" action="ppaction://media"/>
            <a:extLst>
              <a:ext uri="{FF2B5EF4-FFF2-40B4-BE49-F238E27FC236}">
                <a16:creationId xmlns:a16="http://schemas.microsoft.com/office/drawing/2014/main" id="{B8A8FBBA-E999-E327-6A50-AC1C55EFEB4D}"/>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878733069"/>
      </p:ext>
    </p:extLst>
  </p:cSld>
  <p:clrMapOvr>
    <a:masterClrMapping/>
  </p:clrMapOvr>
  <mc:AlternateContent xmlns:mc="http://schemas.openxmlformats.org/markup-compatibility/2006">
    <mc:Choice xmlns:p14="http://schemas.microsoft.com/office/powerpoint/2010/main" Requires="p14">
      <p:transition spd="slow" p14:dur="2000" advTm="17726"/>
    </mc:Choice>
    <mc:Fallback>
      <p:transition spd="slow" advTm="17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79" y="6109519"/>
            <a:ext cx="2051489" cy="1496965"/>
          </a:xfrm>
          <a:prstGeom prst="rect">
            <a:avLst/>
          </a:prstGeom>
        </p:spPr>
      </p:pic>
      <p:sp>
        <p:nvSpPr>
          <p:cNvPr id="4" name="TextBox 4"/>
          <p:cNvSpPr txBox="1"/>
          <p:nvPr/>
        </p:nvSpPr>
        <p:spPr>
          <a:xfrm>
            <a:off x="-612576" y="627706"/>
            <a:ext cx="6603582" cy="359073"/>
          </a:xfrm>
          <a:prstGeom prst="rect">
            <a:avLst/>
          </a:prstGeom>
        </p:spPr>
        <p:txBody>
          <a:bodyPr wrap="square" lIns="0" tIns="0" rIns="0" bIns="0" rtlCol="0" anchor="t">
            <a:spAutoFit/>
          </a:bodyPr>
          <a:lstStyle/>
          <a:p>
            <a:pPr algn="ctr">
              <a:lnSpc>
                <a:spcPts val="2772"/>
              </a:lnSpc>
            </a:pPr>
            <a:r>
              <a:rPr lang="en-US" sz="2500" dirty="0">
                <a:solidFill>
                  <a:srgbClr val="8CA9AD"/>
                </a:solidFill>
                <a:latin typeface="DM Sans Bold"/>
              </a:rPr>
              <a:t>EXTENSIVE DATA EXPLORATION</a:t>
            </a:r>
          </a:p>
        </p:txBody>
      </p:sp>
      <p:sp>
        <p:nvSpPr>
          <p:cNvPr id="5" name="TextBox 5"/>
          <p:cNvSpPr txBox="1"/>
          <p:nvPr/>
        </p:nvSpPr>
        <p:spPr>
          <a:xfrm>
            <a:off x="323528" y="1340769"/>
            <a:ext cx="3888432" cy="1692771"/>
          </a:xfrm>
          <a:prstGeom prst="rect">
            <a:avLst/>
          </a:prstGeom>
        </p:spPr>
        <p:txBody>
          <a:bodyPr wrap="square" lIns="0" tIns="0" rIns="0" bIns="0" rtlCol="0" anchor="t">
            <a:spAutoFit/>
          </a:bodyPr>
          <a:lstStyle/>
          <a:p>
            <a:pPr>
              <a:lnSpc>
                <a:spcPts val="2156"/>
              </a:lnSpc>
            </a:pPr>
            <a:r>
              <a:rPr lang="en-US" sz="1400" dirty="0">
                <a:solidFill>
                  <a:schemeClr val="bg1">
                    <a:lumMod val="50000"/>
                  </a:schemeClr>
                </a:solidFill>
                <a:latin typeface="DM Sans" charset="0"/>
              </a:rPr>
              <a:t>we have visualized the geographical data with latitude and longitude. A good way to do this is to create a scatterplot of all the districts. It is important that you set alpha equal to 0.1, because then the scatterplot has a high density and therefore it is much easier to visualize.</a:t>
            </a:r>
          </a:p>
        </p:txBody>
      </p:sp>
      <p:pic>
        <p:nvPicPr>
          <p:cNvPr id="61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356993"/>
            <a:ext cx="4392488" cy="30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932040" y="1628801"/>
            <a:ext cx="3816424" cy="954107"/>
          </a:xfrm>
          <a:prstGeom prst="rect">
            <a:avLst/>
          </a:prstGeom>
        </p:spPr>
        <p:txBody>
          <a:bodyPr wrap="square" lIns="91439" tIns="45720" rIns="91439" bIns="45720">
            <a:spAutoFit/>
          </a:bodyPr>
          <a:lstStyle/>
          <a:p>
            <a:r>
              <a:rPr lang="en-US" sz="1400" dirty="0">
                <a:solidFill>
                  <a:schemeClr val="bg1">
                    <a:lumMod val="50000"/>
                  </a:schemeClr>
                </a:solidFill>
                <a:latin typeface="DM Sans" charset="0"/>
              </a:rPr>
              <a:t>Now we will look at the housing prices at the scatterplot below. The color represents the price and the radius of each circle represents the districts population.</a:t>
            </a:r>
            <a:endParaRPr lang="en-IN" sz="1400" dirty="0">
              <a:solidFill>
                <a:schemeClr val="bg1">
                  <a:lumMod val="50000"/>
                </a:schemeClr>
              </a:solidFill>
              <a:latin typeface="DM Sans" charset="0"/>
            </a:endParaRPr>
          </a:p>
        </p:txBody>
      </p:sp>
      <p:pic>
        <p:nvPicPr>
          <p:cNvPr id="614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0611" y="3212977"/>
            <a:ext cx="4267052" cy="301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Audio 20">
            <a:hlinkClick r:id="" action="ppaction://media"/>
            <a:extLst>
              <a:ext uri="{FF2B5EF4-FFF2-40B4-BE49-F238E27FC236}">
                <a16:creationId xmlns:a16="http://schemas.microsoft.com/office/drawing/2014/main" id="{007CC65A-5BA6-EE8A-7248-DCA641C4B4DC}"/>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806410261"/>
      </p:ext>
    </p:extLst>
  </p:cSld>
  <p:clrMapOvr>
    <a:masterClrMapping/>
  </p:clrMapOvr>
  <mc:AlternateContent xmlns:mc="http://schemas.openxmlformats.org/markup-compatibility/2006">
    <mc:Choice xmlns:p14="http://schemas.microsoft.com/office/powerpoint/2010/main" Requires="p14">
      <p:transition spd="slow" p14:dur="2000" advTm="36683"/>
    </mc:Choice>
    <mc:Fallback>
      <p:transition spd="slow" advTm="36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792</TotalTime>
  <Words>1013</Words>
  <Application>Microsoft Office PowerPoint</Application>
  <PresentationFormat>On-screen Show (4:3)</PresentationFormat>
  <Paragraphs>108</Paragraphs>
  <Slides>17</Slides>
  <Notes>0</Notes>
  <HiddenSlides>0</HiddenSlides>
  <MMClips>16</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Arial</vt:lpstr>
      <vt:lpstr>Calibri</vt:lpstr>
      <vt:lpstr>DM Sans</vt:lpstr>
      <vt:lpstr>DM Sans Bold</vt:lpstr>
      <vt:lpstr>DM Sans Italics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Avinash</cp:lastModifiedBy>
  <cp:revision>30</cp:revision>
  <dcterms:created xsi:type="dcterms:W3CDTF">2023-04-23T13:41:34Z</dcterms:created>
  <dcterms:modified xsi:type="dcterms:W3CDTF">2023-04-24T03:09:19Z</dcterms:modified>
</cp:coreProperties>
</file>